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75213"/>
  <p:notesSz cx="6858000" cy="9144000"/>
  <p:defaultTextStyle>
    <a:defPPr>
      <a:defRPr lang="en-US"/>
    </a:defPPr>
    <a:lvl1pPr marL="0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3">
          <p15:clr>
            <a:srgbClr val="A4A3A4"/>
          </p15:clr>
        </p15:guide>
        <p15:guide id="2" orient="horz" pos="265">
          <p15:clr>
            <a:srgbClr val="A4A3A4"/>
          </p15:clr>
        </p15:guide>
        <p15:guide id="3" orient="horz" pos="18539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 pos="131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807" autoAdjust="0"/>
  </p:normalViewPr>
  <p:slideViewPr>
    <p:cSldViewPr snapToGrid="0" snapToObjects="1" showGuides="1">
      <p:cViewPr varScale="1">
        <p:scale>
          <a:sx n="28" d="100"/>
          <a:sy n="28" d="100"/>
        </p:scale>
        <p:origin x="3486" y="150"/>
      </p:cViewPr>
      <p:guideLst>
        <p:guide orient="horz" pos="3053"/>
        <p:guide orient="horz" pos="265"/>
        <p:guide orient="horz" pos="18539"/>
        <p:guide orient="horz"/>
        <p:guide pos="13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1737975" y="23621118"/>
            <a:ext cx="8893175" cy="558738"/>
          </a:xfrm>
          <a:prstGeom prst="rect">
            <a:avLst/>
          </a:prstGeom>
          <a:noFill/>
        </p:spPr>
        <p:txBody>
          <a:bodyPr wrap="square" lIns="63307" tIns="63307" rIns="63307" bIns="63307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edit)  ACKNOWLEDGEMENTS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1737975" y="24192709"/>
            <a:ext cx="8893175" cy="634878"/>
          </a:xfrm>
          <a:prstGeom prst="rect">
            <a:avLst/>
          </a:prstGeom>
        </p:spPr>
        <p:txBody>
          <a:bodyPr wrap="square" lIns="158267" tIns="158267" rIns="158267" bIns="158267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 marL="1028732" indent="-395666">
              <a:defRPr sz="1700">
                <a:latin typeface="Trebuchet MS" pitchFamily="34" charset="0"/>
              </a:defRPr>
            </a:lvl2pPr>
            <a:lvl3pPr marL="1424397" indent="-395666">
              <a:defRPr sz="1700">
                <a:latin typeface="Trebuchet MS" pitchFamily="34" charset="0"/>
              </a:defRPr>
            </a:lvl3pPr>
            <a:lvl4pPr marL="1859630" indent="-435233">
              <a:defRPr sz="1700">
                <a:latin typeface="Trebuchet MS" pitchFamily="34" charset="0"/>
              </a:defRPr>
            </a:lvl4pPr>
            <a:lvl5pPr marL="2176163" indent="-316533">
              <a:defRPr sz="17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3995683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2020</a:t>
            </a:r>
          </a:p>
        </p:txBody>
      </p:sp>
      <p:sp>
        <p:nvSpPr>
          <p:cNvPr id="17" name="Text Placeholder 76">
            <a:extLst>
              <a:ext uri="{FF2B5EF4-FFF2-40B4-BE49-F238E27FC236}">
                <a16:creationId xmlns:a16="http://schemas.microsoft.com/office/drawing/2014/main" xmlns="" id="{BB4A0CBB-FA23-D048-B5A3-BF45AEE12291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006714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xmlns="" id="{3AAAB8EE-6248-E149-B181-000105B4A115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5740090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21035DC6-26E1-B546-88C5-4B5032506A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11351"/>
            <a:ext cx="2590800" cy="1121264"/>
          </a:xfrm>
          <a:prstGeom prst="rect">
            <a:avLst/>
          </a:prstGeom>
        </p:spPr>
      </p:pic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xmlns="" id="{AA1DF2F9-F1D0-1644-AF53-F16B924BEE87}"/>
              </a:ext>
            </a:extLst>
          </p:cNvPr>
          <p:cNvSpPr txBox="1">
            <a:spLocks/>
          </p:cNvSpPr>
          <p:nvPr userDrawn="1"/>
        </p:nvSpPr>
        <p:spPr>
          <a:xfrm>
            <a:off x="541337" y="28672551"/>
            <a:ext cx="1484314" cy="98875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14300" indent="-107950" algn="l" defTabSz="3038715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tabLst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955" indent="-949598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98394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1775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710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6465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582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95179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453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 algn="l">
              <a:spcBef>
                <a:spcPts val="0"/>
              </a:spcBef>
              <a:buClr>
                <a:srgbClr val="FF0000"/>
              </a:buClr>
              <a:buSzPct val="90000"/>
              <a:buFontTx/>
              <a:buBlip>
                <a:blip r:embed="rId5"/>
              </a:buBlip>
            </a:pPr>
            <a:r>
              <a:rPr lang="fr-FR" sz="1400" dirty="0"/>
              <a:t>Sciences et ingénierie de l’environnement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038715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518" indent="-1139518" algn="l" defTabSz="30387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955" indent="-949598" algn="l" defTabSz="303871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8394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751" indent="-759679" algn="l" defTabSz="3038715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7107" indent="-759679" algn="l" defTabSz="3038715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356465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821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5179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4537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9358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871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5807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7742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96786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1614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550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485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" userDrawn="1">
          <p15:clr>
            <a:srgbClr val="F26B43"/>
          </p15:clr>
        </p15:guide>
        <p15:guide id="2" pos="477" userDrawn="1">
          <p15:clr>
            <a:srgbClr val="F26B43"/>
          </p15:clr>
        </p15:guide>
        <p15:guide id="3" orient="horz" pos="18653" userDrawn="1">
          <p15:clr>
            <a:srgbClr val="F26B43"/>
          </p15:clr>
        </p15:guide>
        <p15:guide id="4" pos="1792" userDrawn="1">
          <p15:clr>
            <a:srgbClr val="F26B43"/>
          </p15:clr>
        </p15:guide>
        <p15:guide id="6" pos="12996" userDrawn="1">
          <p15:clr>
            <a:srgbClr val="F26B43"/>
          </p15:clr>
        </p15:guide>
        <p15:guide id="7" orient="horz" pos="804" userDrawn="1">
          <p15:clr>
            <a:srgbClr val="F26B43"/>
          </p15:clr>
        </p15:guide>
        <p15:guide id="8" pos="73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6">
            <a:extLst>
              <a:ext uri="{FF2B5EF4-FFF2-40B4-BE49-F238E27FC236}">
                <a16:creationId xmlns:a16="http://schemas.microsoft.com/office/drawing/2014/main" xmlns="" id="{998AB643-4D62-3E47-B13A-EBAFC0AEB529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4493141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10" name="Text Placeholder 76">
            <a:extLst>
              <a:ext uri="{FF2B5EF4-FFF2-40B4-BE49-F238E27FC236}">
                <a16:creationId xmlns:a16="http://schemas.microsoft.com/office/drawing/2014/main" xmlns="" id="{F912B366-636B-CC42-B786-D1EB5E99DA3C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11" name="Text Placeholder 76">
            <a:extLst>
              <a:ext uri="{FF2B5EF4-FFF2-40B4-BE49-F238E27FC236}">
                <a16:creationId xmlns:a16="http://schemas.microsoft.com/office/drawing/2014/main" xmlns="" id="{83B80866-3BFB-6E49-821D-04D97D706B9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2" name="Text Placeholder 76">
            <a:extLst>
              <a:ext uri="{FF2B5EF4-FFF2-40B4-BE49-F238E27FC236}">
                <a16:creationId xmlns:a16="http://schemas.microsoft.com/office/drawing/2014/main" xmlns="" id="{E60F80A7-CD12-0740-9EB2-0C25A4491873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504172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xmlns="" id="{8F56EEE2-927C-D449-AD5B-061EE43DE6B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6237548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xmlns="" id="{1CF0222E-56A0-E247-9BC7-4608F993B93F}"/>
              </a:ext>
            </a:extLst>
          </p:cNvPr>
          <p:cNvSpPr txBox="1"/>
          <p:nvPr/>
        </p:nvSpPr>
        <p:spPr>
          <a:xfrm>
            <a:off x="2844800" y="16953460"/>
            <a:ext cx="17786350" cy="2779287"/>
          </a:xfrm>
          <a:prstGeom prst="rect">
            <a:avLst/>
          </a:prstGeom>
          <a:noFill/>
          <a:ln w="76196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Pour éviter les impressions de dernière minute, prière de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faire imprimer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vos posters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jusqu'au jeudi </a:t>
            </a:r>
            <a:r>
              <a:rPr lang="fr-FR" sz="3600" b="1" dirty="0" smtClean="0">
                <a:solidFill>
                  <a:srgbClr val="FF0000"/>
                </a:solidFill>
                <a:latin typeface="Arial"/>
              </a:rPr>
              <a:t>3 juin 2021 </a:t>
            </a:r>
            <a:r>
              <a:rPr lang="fr-FR" sz="3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à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16h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auprès du Service informatique ENAC-IT1 (David Meylan ou Samuel Bancal).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 présentation orale aura lieu le </a:t>
            </a:r>
            <a:r>
              <a:rPr lang="fr-FR" sz="36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vendredi </a:t>
            </a:r>
            <a:r>
              <a:rPr lang="fr-FR" sz="3600" b="1" i="0" u="none" strike="noStrike" kern="1200" cap="none" spc="0" baseline="0" smtClean="0">
                <a:solidFill>
                  <a:srgbClr val="000000"/>
                </a:solidFill>
                <a:uFillTx/>
                <a:latin typeface="Arial"/>
              </a:rPr>
              <a:t>4 juin 2021</a:t>
            </a:r>
            <a:endParaRPr lang="fr-FR" sz="3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xmlns="" id="{CD836123-DC5B-5443-82F4-229C15825C21}"/>
              </a:ext>
            </a:extLst>
          </p:cNvPr>
          <p:cNvSpPr txBox="1"/>
          <p:nvPr/>
        </p:nvSpPr>
        <p:spPr>
          <a:xfrm>
            <a:off x="2844800" y="9133975"/>
            <a:ext cx="14847512" cy="60036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Recommandations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Privilégiez une </a:t>
            </a:r>
            <a:r>
              <a:rPr lang="fr-FR" sz="36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communication visuelle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Utilisez des </a:t>
            </a:r>
            <a:r>
              <a:rPr lang="fr-FR" sz="36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figures explicites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Sur votre poster, mettre en évidence: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objectifs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principaux résultats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conclusions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Ne pas surcharger les posters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Pas de texte copier/coller du rapport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Soyez créatifs !</a:t>
            </a:r>
          </a:p>
        </p:txBody>
      </p:sp>
      <p:pic>
        <p:nvPicPr>
          <p:cNvPr id="14" name="Picture 6" descr="RÃ©sultat de recherche d'images pour &quot;image logo&quot;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6735" y="2025076"/>
            <a:ext cx="2468065" cy="24680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2107973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EPFL">
      <a:dk1>
        <a:srgbClr val="413C3A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00A79F"/>
      </a:accent2>
      <a:accent3>
        <a:srgbClr val="F39869"/>
      </a:accent3>
      <a:accent4>
        <a:srgbClr val="EC6608"/>
      </a:accent4>
      <a:accent5>
        <a:srgbClr val="5C2483"/>
      </a:accent5>
      <a:accent6>
        <a:srgbClr val="C8D300"/>
      </a:accent6>
      <a:hlink>
        <a:srgbClr val="FF0000"/>
      </a:hlink>
      <a:folHlink>
        <a:srgbClr val="B51F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103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PosterPresentations.com-100CMx140CM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Christina Treier</cp:lastModifiedBy>
  <cp:revision>37</cp:revision>
  <dcterms:created xsi:type="dcterms:W3CDTF">2012-02-10T00:21:22Z</dcterms:created>
  <dcterms:modified xsi:type="dcterms:W3CDTF">2020-10-13T14:59:17Z</dcterms:modified>
</cp:coreProperties>
</file>