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21388388" cy="30275213"/>
  <p:notesSz cx="6858000" cy="9144000"/>
  <p:defaultTextStyle>
    <a:defPPr>
      <a:defRPr lang="en-US"/>
    </a:defPPr>
    <a:lvl1pPr marL="0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53">
          <p15:clr>
            <a:srgbClr val="A4A3A4"/>
          </p15:clr>
        </p15:guide>
        <p15:guide id="2" orient="horz" pos="265">
          <p15:clr>
            <a:srgbClr val="A4A3A4"/>
          </p15:clr>
        </p15:guide>
        <p15:guide id="3" orient="horz" pos="18539" userDrawn="1">
          <p15:clr>
            <a:srgbClr val="A4A3A4"/>
          </p15:clr>
        </p15:guide>
        <p15:guide id="4" orient="horz">
          <p15:clr>
            <a:srgbClr val="A4A3A4"/>
          </p15:clr>
        </p15:guide>
        <p15:guide id="5" pos="131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4807" autoAdjust="0"/>
  </p:normalViewPr>
  <p:slideViewPr>
    <p:cSldViewPr snapToGrid="0" snapToObjects="1" showGuides="1">
      <p:cViewPr varScale="1">
        <p:scale>
          <a:sx n="34" d="100"/>
          <a:sy n="34" d="100"/>
        </p:scale>
        <p:origin x="4884" y="162"/>
      </p:cViewPr>
      <p:guideLst>
        <p:guide orient="horz" pos="3053"/>
        <p:guide orient="horz" pos="265"/>
        <p:guide orient="horz" pos="18539"/>
        <p:guide orient="horz"/>
        <p:guide pos="131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71" d="100"/>
          <a:sy n="171" d="100"/>
        </p:scale>
        <p:origin x="6552" y="16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5/11/2026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19358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03871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55807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07742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596786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116145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635501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154859" algn="l" defTabSz="3038715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11737975" y="23621118"/>
            <a:ext cx="8893175" cy="558738"/>
          </a:xfrm>
          <a:prstGeom prst="rect">
            <a:avLst/>
          </a:prstGeom>
          <a:noFill/>
        </p:spPr>
        <p:txBody>
          <a:bodyPr wrap="square" lIns="63307" tIns="63307" rIns="63307" bIns="63307" anchor="ctr" anchorCtr="0">
            <a:spAutoFit/>
          </a:bodyPr>
          <a:lstStyle>
            <a:lvl1pPr marL="0" indent="0" algn="ctr">
              <a:buNone/>
              <a:defRPr sz="2800" b="1" u="sng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(click to edit)  ACKNOWLEDGEMENTS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11737975" y="24192709"/>
            <a:ext cx="8893175" cy="634878"/>
          </a:xfrm>
          <a:prstGeom prst="rect">
            <a:avLst/>
          </a:prstGeom>
        </p:spPr>
        <p:txBody>
          <a:bodyPr wrap="square" lIns="158267" tIns="158267" rIns="158267" bIns="158267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+mn-lt"/>
                <a:cs typeface="Times New Roman" panose="02020603050405020304" pitchFamily="18" charset="0"/>
              </a:defRPr>
            </a:lvl1pPr>
            <a:lvl2pPr marL="1028732" indent="-395666">
              <a:defRPr sz="1700">
                <a:latin typeface="Trebuchet MS" pitchFamily="34" charset="0"/>
              </a:defRPr>
            </a:lvl2pPr>
            <a:lvl3pPr marL="1424397" indent="-395666">
              <a:defRPr sz="1700">
                <a:latin typeface="Trebuchet MS" pitchFamily="34" charset="0"/>
              </a:defRPr>
            </a:lvl3pPr>
            <a:lvl4pPr marL="1859630" indent="-435233">
              <a:defRPr sz="1700">
                <a:latin typeface="Trebuchet MS" pitchFamily="34" charset="0"/>
              </a:defRPr>
            </a:lvl4pPr>
            <a:lvl5pPr marL="2176163" indent="-316533">
              <a:defRPr sz="170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</a:t>
            </a:r>
          </a:p>
        </p:txBody>
      </p:sp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3995683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Etudiants</a:t>
            </a:r>
            <a:r>
              <a:rPr lang="en-US" dirty="0"/>
              <a:t> : Nom1, Nom2</a:t>
            </a:r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Titre</a:t>
            </a:r>
            <a:r>
              <a:rPr lang="en-US" dirty="0"/>
              <a:t> du </a:t>
            </a:r>
            <a:r>
              <a:rPr lang="en-US" dirty="0" err="1"/>
              <a:t>projet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2020</a:t>
            </a:r>
          </a:p>
        </p:txBody>
      </p:sp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B4A0CBB-FA23-D048-B5A3-BF45AEE12291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006714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Entreprise</a:t>
            </a:r>
            <a:r>
              <a:rPr lang="en-US" dirty="0"/>
              <a:t> : Nom, </a:t>
            </a:r>
            <a:r>
              <a:rPr lang="en-US" dirty="0" err="1"/>
              <a:t>Encadrants</a:t>
            </a:r>
            <a:r>
              <a:rPr lang="en-US" dirty="0"/>
              <a:t> </a:t>
            </a:r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3AAAB8EE-6248-E149-B181-000105B4A115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7924118" y="5740090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 err="1"/>
              <a:t>Encadrant</a:t>
            </a:r>
            <a:r>
              <a:rPr lang="en-US" dirty="0"/>
              <a:t> EPFL : Nom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21035DC6-26E1-B546-88C5-4B5032506A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1" y="411351"/>
            <a:ext cx="2590800" cy="1121264"/>
          </a:xfrm>
          <a:prstGeom prst="rect">
            <a:avLst/>
          </a:prstGeom>
        </p:spPr>
      </p:pic>
      <p:sp>
        <p:nvSpPr>
          <p:cNvPr id="34" name="Espace réservé du texte 4">
            <a:extLst>
              <a:ext uri="{FF2B5EF4-FFF2-40B4-BE49-F238E27FC236}">
                <a16:creationId xmlns:a16="http://schemas.microsoft.com/office/drawing/2014/main" id="{AA1DF2F9-F1D0-1644-AF53-F16B924BEE87}"/>
              </a:ext>
            </a:extLst>
          </p:cNvPr>
          <p:cNvSpPr txBox="1">
            <a:spLocks/>
          </p:cNvSpPr>
          <p:nvPr userDrawn="1"/>
        </p:nvSpPr>
        <p:spPr>
          <a:xfrm>
            <a:off x="541337" y="28672551"/>
            <a:ext cx="1484314" cy="98875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114300" indent="-107950" algn="l" defTabSz="3038715" rtl="0" eaLnBrk="1" latinLnBrk="0" hangingPunct="1">
              <a:spcBef>
                <a:spcPct val="20000"/>
              </a:spcBef>
              <a:buFontTx/>
              <a:buBlip>
                <a:blip r:embed="rId4"/>
              </a:buBlip>
              <a:tabLst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68955" indent="-949598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98394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1775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3710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56465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821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5179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14537" indent="-759679" algn="l" defTabSz="303871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6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16000" indent="-216000" algn="l">
              <a:spcBef>
                <a:spcPts val="0"/>
              </a:spcBef>
              <a:buClr>
                <a:srgbClr val="FF0000"/>
              </a:buClr>
              <a:buSzPct val="90000"/>
              <a:buFontTx/>
              <a:buBlip>
                <a:blip r:embed="rId5"/>
              </a:buBlip>
            </a:pPr>
            <a:r>
              <a:rPr lang="fr-FR" sz="1400" dirty="0"/>
              <a:t>Sciences et ingénierie de l’environnement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ctr" defTabSz="3038715" rtl="0" eaLnBrk="1" latinLnBrk="0" hangingPunct="1">
        <a:spcBef>
          <a:spcPct val="0"/>
        </a:spcBef>
        <a:buNone/>
        <a:defRPr sz="60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139518" indent="-1139518" algn="l" defTabSz="3038715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1pPr>
      <a:lvl2pPr marL="2468955" indent="-949598" algn="l" defTabSz="3038715" rtl="0" eaLnBrk="1" latinLnBrk="0" hangingPunct="1">
        <a:spcBef>
          <a:spcPct val="20000"/>
        </a:spcBef>
        <a:buFont typeface="Arial" pitchFamily="34" charset="0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2pPr>
      <a:lvl3pPr marL="3798394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5317751" indent="-759679" algn="l" defTabSz="3038715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4pPr>
      <a:lvl5pPr marL="6837107" indent="-759679" algn="l" defTabSz="3038715" rtl="0" eaLnBrk="1" latinLnBrk="0" hangingPunct="1">
        <a:spcBef>
          <a:spcPct val="20000"/>
        </a:spcBef>
        <a:buFont typeface="Arial" pitchFamily="34" charset="0"/>
        <a:buChar char="»"/>
        <a:defRPr sz="6700" kern="1200">
          <a:solidFill>
            <a:schemeClr val="tx1"/>
          </a:solidFill>
          <a:latin typeface="+mn-lt"/>
          <a:ea typeface="+mn-ea"/>
          <a:cs typeface="+mn-cs"/>
        </a:defRPr>
      </a:lvl5pPr>
      <a:lvl6pPr marL="8356465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821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7pPr>
      <a:lvl8pPr marL="11395179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8pPr>
      <a:lvl9pPr marL="12914537" indent="-759679" algn="l" defTabSz="3038715" rtl="0" eaLnBrk="1" latinLnBrk="0" hangingPunct="1">
        <a:spcBef>
          <a:spcPct val="20000"/>
        </a:spcBef>
        <a:buFont typeface="Arial" pitchFamily="34" charset="0"/>
        <a:buChar char="•"/>
        <a:defRPr sz="6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1pPr>
      <a:lvl2pPr marL="1519358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2pPr>
      <a:lvl3pPr marL="303871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3pPr>
      <a:lvl4pPr marL="455807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4pPr>
      <a:lvl5pPr marL="607742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5pPr>
      <a:lvl6pPr marL="7596786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6pPr>
      <a:lvl7pPr marL="9116145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7pPr>
      <a:lvl8pPr marL="10635501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8pPr>
      <a:lvl9pPr marL="12154859" algn="l" defTabSz="3038715" rtl="0" eaLnBrk="1" latinLnBrk="0" hangingPunct="1">
        <a:defRPr sz="6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18" userDrawn="1">
          <p15:clr>
            <a:srgbClr val="F26B43"/>
          </p15:clr>
        </p15:guide>
        <p15:guide id="2" pos="477" userDrawn="1">
          <p15:clr>
            <a:srgbClr val="F26B43"/>
          </p15:clr>
        </p15:guide>
        <p15:guide id="3" orient="horz" pos="18653" userDrawn="1">
          <p15:clr>
            <a:srgbClr val="F26B43"/>
          </p15:clr>
        </p15:guide>
        <p15:guide id="4" pos="1792" userDrawn="1">
          <p15:clr>
            <a:srgbClr val="F26B43"/>
          </p15:clr>
        </p15:guide>
        <p15:guide id="6" pos="12996" userDrawn="1">
          <p15:clr>
            <a:srgbClr val="F26B43"/>
          </p15:clr>
        </p15:guide>
        <p15:guide id="7" orient="horz" pos="804" userDrawn="1">
          <p15:clr>
            <a:srgbClr val="F26B43"/>
          </p15:clr>
        </p15:guide>
        <p15:guide id="8" pos="73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nikita.duartemontoya@epfl.ch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6">
            <a:extLst>
              <a:ext uri="{FF2B5EF4-FFF2-40B4-BE49-F238E27FC236}">
                <a16:creationId xmlns:a16="http://schemas.microsoft.com/office/drawing/2014/main" id="{998AB643-4D62-3E47-B13A-EBAFC0AEB529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2844800" y="4493141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l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Students: Name1, Name2</a:t>
            </a:r>
          </a:p>
        </p:txBody>
      </p:sp>
      <p:sp>
        <p:nvSpPr>
          <p:cNvPr id="10" name="Text Placeholder 76">
            <a:extLst>
              <a:ext uri="{FF2B5EF4-FFF2-40B4-BE49-F238E27FC236}">
                <a16:creationId xmlns:a16="http://schemas.microsoft.com/office/drawing/2014/main" id="{F912B366-636B-CC42-B786-D1EB5E99DA3C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2844800" y="2676999"/>
            <a:ext cx="17786350" cy="1318684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69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1" name="Text Placeholder 76">
            <a:extLst>
              <a:ext uri="{FF2B5EF4-FFF2-40B4-BE49-F238E27FC236}">
                <a16:creationId xmlns:a16="http://schemas.microsoft.com/office/drawing/2014/main" id="{83B80866-3BFB-6E49-821D-04D97D706B92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2844800" y="932592"/>
            <a:ext cx="17786350" cy="1886907"/>
          </a:xfrm>
          <a:prstGeom prst="rect">
            <a:avLst/>
          </a:prstGeom>
        </p:spPr>
        <p:txBody>
          <a:bodyPr lIns="54681" tIns="27341" rIns="54681" bIns="27341" anchor="t" anchorCtr="1">
            <a:normAutofit/>
          </a:bodyPr>
          <a:lstStyle>
            <a:lvl1pPr marL="0" indent="0" algn="ctr">
              <a:buFontTx/>
              <a:buNone/>
              <a:defRPr sz="9900" b="1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Design Project – SIE 2026</a:t>
            </a:r>
          </a:p>
        </p:txBody>
      </p:sp>
      <p:sp>
        <p:nvSpPr>
          <p:cNvPr id="12" name="Text Placeholder 76">
            <a:extLst>
              <a:ext uri="{FF2B5EF4-FFF2-40B4-BE49-F238E27FC236}">
                <a16:creationId xmlns:a16="http://schemas.microsoft.com/office/drawing/2014/main" id="{E60F80A7-CD12-0740-9EB2-0C25A4491873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11737975" y="4504172"/>
            <a:ext cx="8893175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Company: Name, Supervisors</a:t>
            </a:r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8F56EEE2-927C-D449-AD5B-061EE43DE6B0}"/>
              </a:ext>
            </a:extLst>
          </p:cNvPr>
          <p:cNvSpPr>
            <a:spLocks noGrp="1"/>
          </p:cNvSpPr>
          <p:nvPr>
            <p:ph type="body" sz="quarter" idx="155" hasCustomPrompt="1"/>
          </p:nvPr>
        </p:nvSpPr>
        <p:spPr>
          <a:xfrm>
            <a:off x="13003439" y="6262282"/>
            <a:ext cx="7627711" cy="1886907"/>
          </a:xfrm>
          <a:prstGeom prst="rect">
            <a:avLst/>
          </a:prstGeom>
        </p:spPr>
        <p:txBody>
          <a:bodyPr lIns="54681" tIns="27341" rIns="54681" bIns="27341">
            <a:normAutofit/>
          </a:bodyPr>
          <a:lstStyle>
            <a:lvl1pPr marL="0" indent="0" algn="ctr">
              <a:buFontTx/>
              <a:buNone/>
              <a:defRPr sz="4300">
                <a:solidFill>
                  <a:schemeClr val="tx1"/>
                </a:solidFill>
                <a:latin typeface="+mj-lt"/>
              </a:defRPr>
            </a:lvl1pPr>
            <a:lvl2pPr>
              <a:buFontTx/>
              <a:buNone/>
              <a:defRPr sz="4300"/>
            </a:lvl2pPr>
            <a:lvl3pPr>
              <a:buFontTx/>
              <a:buNone/>
              <a:defRPr sz="4300"/>
            </a:lvl3pPr>
            <a:lvl4pPr>
              <a:buFontTx/>
              <a:buNone/>
              <a:defRPr sz="4300"/>
            </a:lvl4pPr>
            <a:lvl5pPr>
              <a:buFontTx/>
              <a:buNone/>
              <a:defRPr sz="4300"/>
            </a:lvl5pPr>
          </a:lstStyle>
          <a:p>
            <a:pPr lvl="0"/>
            <a:r>
              <a:rPr lang="en-US" dirty="0"/>
              <a:t>EPFL supervisor : Name</a:t>
            </a:r>
          </a:p>
        </p:txBody>
      </p:sp>
      <p:sp>
        <p:nvSpPr>
          <p:cNvPr id="19" name="Text Box 2">
            <a:extLst>
              <a:ext uri="{FF2B5EF4-FFF2-40B4-BE49-F238E27FC236}">
                <a16:creationId xmlns:a16="http://schemas.microsoft.com/office/drawing/2014/main" id="{1CF0222E-56A0-E247-9BC7-4608F993B93F}"/>
              </a:ext>
            </a:extLst>
          </p:cNvPr>
          <p:cNvSpPr txBox="1"/>
          <p:nvPr/>
        </p:nvSpPr>
        <p:spPr>
          <a:xfrm>
            <a:off x="2844800" y="16953460"/>
            <a:ext cx="17786350" cy="5466112"/>
          </a:xfrm>
          <a:prstGeom prst="rect">
            <a:avLst/>
          </a:prstGeom>
          <a:noFill/>
          <a:ln w="76196" cap="flat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0000"/>
                </a:solidFill>
              </a:rPr>
              <a:t>To avoid last minute printing, please have your posters printed </a:t>
            </a:r>
            <a:r>
              <a:rPr lang="en-US" sz="4000" dirty="0">
                <a:solidFill>
                  <a:srgbClr val="FF0000"/>
                </a:solidFill>
              </a:rPr>
              <a:t>on Thursday, 28</a:t>
            </a:r>
            <a:r>
              <a:rPr lang="en-US" sz="4000" baseline="30000" dirty="0">
                <a:solidFill>
                  <a:srgbClr val="FF0000"/>
                </a:solidFill>
              </a:rPr>
              <a:t>th</a:t>
            </a:r>
            <a:r>
              <a:rPr lang="en-US" sz="4000" dirty="0">
                <a:solidFill>
                  <a:srgbClr val="FF0000"/>
                </a:solidFill>
              </a:rPr>
              <a:t> May 2026, time TBD </a:t>
            </a:r>
            <a:r>
              <a:rPr lang="en-US" sz="4000" dirty="0">
                <a:solidFill>
                  <a:srgbClr val="000000"/>
                </a:solidFill>
              </a:rPr>
              <a:t>in SG 0215 (contact </a:t>
            </a:r>
            <a:r>
              <a:rPr lang="en-US" sz="4000" dirty="0">
                <a:solidFill>
                  <a:srgbClr val="000000"/>
                </a:solidFill>
                <a:hlinkClick r:id="rId2"/>
              </a:rPr>
              <a:t>nikita.duartemontoya@epfl.ch</a:t>
            </a:r>
            <a:r>
              <a:rPr lang="en-US" sz="4000" dirty="0">
                <a:solidFill>
                  <a:srgbClr val="000000"/>
                </a:solidFill>
              </a:rPr>
              <a:t> for any assistance you may need).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The poster session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will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take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place on </a:t>
            </a:r>
            <a:r>
              <a:rPr lang="fr-FR" sz="4000" b="0" i="0" u="none" strike="noStrike" kern="1200" cap="none" spc="0" baseline="0" dirty="0">
                <a:solidFill>
                  <a:srgbClr val="FF0000"/>
                </a:solidFill>
                <a:uFillTx/>
                <a:latin typeface="Arial"/>
              </a:rPr>
              <a:t>Friday 29th May 2025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, </a:t>
            </a:r>
            <a:r>
              <a:rPr lang="fr-FR" sz="4000" b="0" i="0" u="none" strike="noStrike" kern="1200" cap="none" spc="0" baseline="0" dirty="0" err="1">
                <a:solidFill>
                  <a:srgbClr val="000000"/>
                </a:solidFill>
                <a:uFillTx/>
                <a:latin typeface="Arial"/>
              </a:rPr>
              <a:t>from</a:t>
            </a:r>
            <a:r>
              <a:rPr lang="fr-FR" sz="4000" b="0" i="0" u="none" strike="noStrike" kern="1200" cap="none" spc="0" baseline="0" dirty="0">
                <a:solidFill>
                  <a:srgbClr val="000000"/>
                </a:solidFill>
                <a:uFillTx/>
                <a:latin typeface="Arial"/>
              </a:rPr>
              <a:t> 14h to 17h, in GC A3 30, GC A3 31 and GC B3 31</a:t>
            </a: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fr-FR" sz="4000" b="0" i="0" u="none" strike="noStrike" kern="1200" cap="none" spc="0" baseline="0" dirty="0">
              <a:solidFill>
                <a:srgbClr val="000000"/>
              </a:solidFill>
              <a:uFillTx/>
              <a:latin typeface="Arial"/>
            </a:endParaRPr>
          </a:p>
          <a:p>
            <a:pPr marL="0" marR="0" lvl="0" indent="0" algn="l" defTabSz="449263" rtl="0" fontAlgn="auto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fr-FR" sz="4000" dirty="0">
                <a:solidFill>
                  <a:srgbClr val="000000"/>
                </a:solidFill>
                <a:latin typeface="Arial"/>
              </a:rPr>
              <a:t>Posters must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hung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up on Friday 29th May 2025, </a:t>
            </a:r>
            <a:r>
              <a:rPr lang="fr-FR" sz="4000" dirty="0" err="1">
                <a:solidFill>
                  <a:srgbClr val="000000"/>
                </a:solidFill>
                <a:latin typeface="Arial"/>
              </a:rPr>
              <a:t>between</a:t>
            </a:r>
            <a:r>
              <a:rPr lang="fr-FR" sz="4000" dirty="0">
                <a:solidFill>
                  <a:srgbClr val="000000"/>
                </a:solidFill>
                <a:latin typeface="Arial"/>
              </a:rPr>
              <a:t> 12h and 13h30, according to program sent by Ch. Treier.</a:t>
            </a:r>
          </a:p>
        </p:txBody>
      </p:sp>
      <p:sp>
        <p:nvSpPr>
          <p:cNvPr id="20" name="Text Box 3">
            <a:extLst>
              <a:ext uri="{FF2B5EF4-FFF2-40B4-BE49-F238E27FC236}">
                <a16:creationId xmlns:a16="http://schemas.microsoft.com/office/drawing/2014/main" id="{CD836123-DC5B-5443-82F4-229C15825C21}"/>
              </a:ext>
            </a:extLst>
          </p:cNvPr>
          <p:cNvSpPr txBox="1"/>
          <p:nvPr/>
        </p:nvSpPr>
        <p:spPr>
          <a:xfrm>
            <a:off x="2844800" y="9133975"/>
            <a:ext cx="14847512" cy="666028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Recommendations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Give preference to visual communication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Use explicit figures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On your poster, highlight: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objectives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main results</a:t>
            </a:r>
          </a:p>
          <a:p>
            <a:pPr marL="571500" lvl="0" indent="-571500" defTabSz="449263">
              <a:lnSpc>
                <a:spcPct val="97000"/>
              </a:lnSpc>
              <a:buFont typeface="Arial" panose="020B0604020202020204" pitchFamily="34" charset="0"/>
              <a:buChar char="•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FF0000"/>
                </a:solidFill>
              </a:rPr>
              <a:t> conclusions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4000" dirty="0">
              <a:solidFill>
                <a:schemeClr val="tx1">
                  <a:lumMod val="50000"/>
                </a:schemeClr>
              </a:solidFill>
            </a:endParaRP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Do not overload the posters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chemeClr val="tx1">
                    <a:lumMod val="50000"/>
                  </a:schemeClr>
                </a:solidFill>
              </a:rPr>
              <a:t>No copy/paste of the report</a:t>
            </a:r>
          </a:p>
          <a:p>
            <a:pPr lvl="0" defTabSz="449263">
              <a:lnSpc>
                <a:spcPct val="97000"/>
              </a:lnSpc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000" dirty="0">
                <a:solidFill>
                  <a:srgbClr val="00B050"/>
                </a:solidFill>
              </a:rPr>
              <a:t>Be creative!</a:t>
            </a:r>
            <a:endParaRPr lang="fr-FR" sz="4000" i="0" u="none" strike="noStrike" kern="1200" cap="none" spc="0" baseline="0" dirty="0">
              <a:solidFill>
                <a:srgbClr val="00B050"/>
              </a:solidFill>
              <a:uFillTx/>
              <a:latin typeface="Arial"/>
            </a:endParaRPr>
          </a:p>
        </p:txBody>
      </p:sp>
      <p:pic>
        <p:nvPicPr>
          <p:cNvPr id="14" name="Picture 6" descr="RÃ©sultat de recherche d'images pour &quot;image logo&quot;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76735" y="2025076"/>
            <a:ext cx="2468065" cy="2468065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2121079735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Presentations.com-100CMx140CM">
  <a:themeElements>
    <a:clrScheme name="EPFL">
      <a:dk1>
        <a:srgbClr val="413C3A"/>
      </a:dk1>
      <a:lt1>
        <a:srgbClr val="FFFFFF"/>
      </a:lt1>
      <a:dk2>
        <a:srgbClr val="44546A"/>
      </a:dk2>
      <a:lt2>
        <a:srgbClr val="E7E6E6"/>
      </a:lt2>
      <a:accent1>
        <a:srgbClr val="FF0000"/>
      </a:accent1>
      <a:accent2>
        <a:srgbClr val="00A79F"/>
      </a:accent2>
      <a:accent3>
        <a:srgbClr val="F39869"/>
      </a:accent3>
      <a:accent4>
        <a:srgbClr val="EC6608"/>
      </a:accent4>
      <a:accent5>
        <a:srgbClr val="5C2483"/>
      </a:accent5>
      <a:accent6>
        <a:srgbClr val="C8D300"/>
      </a:accent6>
      <a:hlink>
        <a:srgbClr val="FF0000"/>
      </a:hlink>
      <a:folHlink>
        <a:srgbClr val="B51F1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0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</TotalTime>
  <Words>150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PosterPresentations.com-100CMx140CM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Christina Treier</cp:lastModifiedBy>
  <cp:revision>53</cp:revision>
  <dcterms:created xsi:type="dcterms:W3CDTF">2012-02-10T00:21:22Z</dcterms:created>
  <dcterms:modified xsi:type="dcterms:W3CDTF">2026-05-11T11:44:40Z</dcterms:modified>
</cp:coreProperties>
</file>