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9B5F8-41D0-4957-822E-8310D3007041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EF770-1A22-46EC-88D3-1185224B1007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975951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E5BDFE-8793-45E2-A8C4-3E67EF7C63E9}" type="slidenum">
              <a:rPr lang="fr-CH" smtClean="0">
                <a:latin typeface="Arial" pitchFamily="34" charset="0"/>
              </a:rPr>
              <a:pPr>
                <a:defRPr/>
              </a:pPr>
              <a:t>1</a:t>
            </a:fld>
            <a:endParaRPr lang="fr-CH" dirty="0" smtClean="0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CH" dirty="0"/>
              <a:t>EPFL - SDIS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CH" dirty="0"/>
              <a:t>FOBS 2010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E5BDFE-8793-45E2-A8C4-3E67EF7C63E9}" type="slidenum">
              <a:rPr lang="fr-CH" smtClean="0">
                <a:latin typeface="Arial" pitchFamily="34" charset="0"/>
              </a:rPr>
              <a:pPr>
                <a:defRPr/>
              </a:pPr>
              <a:t>2</a:t>
            </a:fld>
            <a:endParaRPr lang="fr-CH" dirty="0" smtClean="0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fr-CH" dirty="0"/>
              <a:t>EPFL - SDIS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CH" dirty="0" err="1"/>
              <a:t>FOBS</a:t>
            </a:r>
            <a:r>
              <a:rPr lang="fr-CH" dirty="0"/>
              <a:t> 2010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4204948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416636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286388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345" y="1757817"/>
            <a:ext cx="8229600" cy="901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2001"/>
            <a:ext cx="8235969" cy="482874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3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5590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18916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28624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31958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819401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0776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57676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98277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12983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232200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29323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xmlns="" val="354189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38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1"/>
            <a:ext cx="82296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5D9A7E96-C227-4C19-98C6-69CA9C319080}" type="datetimeFigureOut">
              <a:rPr lang="fr-CH" smtClean="0"/>
              <a:pPr/>
              <a:t>11.07.2013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75D6636-0AA9-4B6E-92D9-AD64089EA4E1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150262" y="85"/>
            <a:ext cx="90762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2700" dirty="0" smtClean="0">
                <a:solidFill>
                  <a:schemeClr val="tx1"/>
                </a:solidFill>
                <a:latin typeface="Impact" pitchFamily="34" charset="0"/>
              </a:rPr>
              <a:t>DSPS</a:t>
            </a:r>
            <a:endParaRPr lang="en-US" sz="2700" dirty="0" smtClean="0">
              <a:solidFill>
                <a:srgbClr val="AE0010"/>
              </a:solidFill>
              <a:latin typeface="Impact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09600"/>
            <a:ext cx="9144000" cy="0"/>
          </a:xfrm>
          <a:prstGeom prst="line">
            <a:avLst/>
          </a:prstGeom>
          <a:ln w="254000">
            <a:solidFill>
              <a:srgbClr val="AE0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TextBox 15"/>
          <p:cNvSpPr txBox="1">
            <a:spLocks noChangeArrowheads="1"/>
          </p:cNvSpPr>
          <p:nvPr/>
        </p:nvSpPr>
        <p:spPr bwMode="auto">
          <a:xfrm>
            <a:off x="5978770" y="123825"/>
            <a:ext cx="3157904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100" b="1" i="1" dirty="0" smtClean="0">
                <a:latin typeface="Georgia" pitchFamily="18" charset="0"/>
              </a:rPr>
              <a:t>Safety,</a:t>
            </a:r>
            <a:r>
              <a:rPr lang="en-US" sz="1100" b="1" i="1" baseline="0" dirty="0" smtClean="0">
                <a:latin typeface="Georgia" pitchFamily="18" charset="0"/>
              </a:rPr>
              <a:t> Prevention &amp; Health Domain</a:t>
            </a:r>
            <a:endParaRPr lang="en-US" sz="1100" b="1" i="1" dirty="0" smtClean="0">
              <a:latin typeface="Georgia" pitchFamily="18" charset="0"/>
            </a:endParaRPr>
          </a:p>
        </p:txBody>
      </p:sp>
      <p:sp>
        <p:nvSpPr>
          <p:cNvPr id="1035" name="Rectangle 9"/>
          <p:cNvSpPr>
            <a:spLocks noChangeArrowheads="1"/>
          </p:cNvSpPr>
          <p:nvPr/>
        </p:nvSpPr>
        <p:spPr bwMode="auto">
          <a:xfrm>
            <a:off x="3683977" y="6372225"/>
            <a:ext cx="195919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Arial" charset="0"/>
              </a:rPr>
              <a:t>http://securite.epfl.ch</a:t>
            </a:r>
          </a:p>
        </p:txBody>
      </p:sp>
      <p:sp>
        <p:nvSpPr>
          <p:cNvPr id="1036" name="TextBox 12"/>
          <p:cNvSpPr txBox="1">
            <a:spLocks noChangeArrowheads="1"/>
          </p:cNvSpPr>
          <p:nvPr/>
        </p:nvSpPr>
        <p:spPr bwMode="auto">
          <a:xfrm>
            <a:off x="210609" y="6203951"/>
            <a:ext cx="147059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US" sz="1300" b="1" dirty="0" smtClean="0">
                <a:solidFill>
                  <a:srgbClr val="F20000"/>
                </a:solidFill>
              </a:rPr>
              <a:t>EMERGENCIES 115</a:t>
            </a:r>
          </a:p>
          <a:p>
            <a:pPr algn="ctr">
              <a:defRPr/>
            </a:pPr>
            <a:r>
              <a:rPr lang="en-US" sz="1300" b="1" dirty="0" smtClean="0">
                <a:solidFill>
                  <a:srgbClr val="F20000"/>
                </a:solidFill>
              </a:rPr>
              <a:t>021/693 3000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6" name="Title 4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Emergency procedure</a:t>
            </a:r>
            <a:endParaRPr lang="fr-CH" dirty="0" smtClean="0"/>
          </a:p>
        </p:txBody>
      </p:sp>
      <p:grpSp>
        <p:nvGrpSpPr>
          <p:cNvPr id="15" name="Groupe 14"/>
          <p:cNvGrpSpPr/>
          <p:nvPr/>
        </p:nvGrpSpPr>
        <p:grpSpPr>
          <a:xfrm>
            <a:off x="2172325" y="1701842"/>
            <a:ext cx="5002198" cy="935989"/>
            <a:chOff x="2353352" y="1701841"/>
            <a:chExt cx="5419048" cy="93598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53352" y="1701841"/>
              <a:ext cx="648000" cy="67164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4" name="ZoneTexte 23"/>
            <p:cNvSpPr txBox="1"/>
            <p:nvPr/>
          </p:nvSpPr>
          <p:spPr>
            <a:xfrm>
              <a:off x="3505200" y="1714500"/>
              <a:ext cx="4267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Immediately </a:t>
              </a:r>
              <a:r>
                <a:rPr lang="en-US" dirty="0"/>
                <a:t>activate the building fire alarm </a:t>
              </a:r>
              <a:r>
                <a:rPr lang="en-US" dirty="0" smtClean="0"/>
                <a:t>system or call </a:t>
              </a:r>
              <a:r>
                <a:rPr lang="fr-CH" b="1" dirty="0" smtClean="0">
                  <a:solidFill>
                    <a:srgbClr val="FF0000"/>
                  </a:solidFill>
                </a:rPr>
                <a:t>115</a:t>
              </a:r>
              <a:r>
                <a:rPr lang="fr-CH" dirty="0" smtClean="0"/>
                <a:t> ou au </a:t>
              </a:r>
              <a:r>
                <a:rPr lang="fr-CH" b="1" dirty="0" smtClean="0">
                  <a:solidFill>
                    <a:srgbClr val="FF0000"/>
                  </a:solidFill>
                </a:rPr>
                <a:t>021 693 3000</a:t>
              </a:r>
              <a:endParaRPr lang="fr-CH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2180492" y="2487367"/>
            <a:ext cx="4290646" cy="669208"/>
            <a:chOff x="2362200" y="2503161"/>
            <a:chExt cx="4648200" cy="66920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2503161"/>
              <a:ext cx="648000" cy="6692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5" name="ZoneTexte 24"/>
            <p:cNvSpPr txBox="1"/>
            <p:nvPr/>
          </p:nvSpPr>
          <p:spPr>
            <a:xfrm>
              <a:off x="3505200" y="2514600"/>
              <a:ext cx="3505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Assist </a:t>
              </a:r>
              <a:r>
                <a:rPr lang="en-US" dirty="0"/>
                <a:t> any person in immediate danger to safety.</a:t>
              </a:r>
              <a:endParaRPr lang="fr-CH" dirty="0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2180492" y="4029957"/>
            <a:ext cx="4290646" cy="646331"/>
            <a:chOff x="2362200" y="4000500"/>
            <a:chExt cx="4648200" cy="646331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4002021"/>
              <a:ext cx="648000" cy="643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6" name="ZoneTexte 25"/>
            <p:cNvSpPr txBox="1"/>
            <p:nvPr/>
          </p:nvSpPr>
          <p:spPr>
            <a:xfrm>
              <a:off x="3505200" y="4000500"/>
              <a:ext cx="3505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Use</a:t>
              </a:r>
              <a:r>
                <a:rPr lang="en-US" dirty="0"/>
                <a:t> a nearby fire extinguisher to control and extinguish the fire.</a:t>
              </a: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2180492" y="5571102"/>
            <a:ext cx="4853354" cy="657565"/>
            <a:chOff x="2362200" y="5571101"/>
            <a:chExt cx="5257800" cy="657565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5571101"/>
              <a:ext cx="648000" cy="6575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7" name="ZoneTexte 26"/>
            <p:cNvSpPr txBox="1"/>
            <p:nvPr/>
          </p:nvSpPr>
          <p:spPr>
            <a:xfrm>
              <a:off x="3505200" y="5576718"/>
              <a:ext cx="4114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Report: </a:t>
              </a:r>
              <a:r>
                <a:rPr lang="en-US" dirty="0"/>
                <a:t>remaining persons in the building and any particular danger.</a:t>
              </a: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2180492" y="3270453"/>
            <a:ext cx="4290646" cy="645627"/>
            <a:chOff x="2362200" y="3200400"/>
            <a:chExt cx="4648200" cy="645627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7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3200400"/>
              <a:ext cx="648000" cy="6456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8" name="ZoneTexte 27"/>
            <p:cNvSpPr txBox="1"/>
            <p:nvPr/>
          </p:nvSpPr>
          <p:spPr>
            <a:xfrm>
              <a:off x="3505200" y="3352800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Close </a:t>
              </a:r>
              <a:r>
                <a:rPr lang="en-US" dirty="0"/>
                <a:t>all doors and windows</a:t>
              </a:r>
              <a:endParaRPr lang="fr-CH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2180492" y="4790164"/>
            <a:ext cx="4290646" cy="667058"/>
            <a:chOff x="2362200" y="4724400"/>
            <a:chExt cx="4648200" cy="667058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8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4724400"/>
              <a:ext cx="648000" cy="6670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4" name="ZoneTexte 13"/>
            <p:cNvSpPr txBox="1"/>
            <p:nvPr/>
          </p:nvSpPr>
          <p:spPr>
            <a:xfrm>
              <a:off x="3505200" y="4876800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dirty="0" smtClean="0"/>
                <a:t>Don ’t use </a:t>
              </a:r>
              <a:r>
                <a:rPr lang="en-US" dirty="0" smtClean="0"/>
                <a:t>elevators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28669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6" name="Title 4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mtClean="0">
                <a:solidFill>
                  <a:srgbClr val="00B050"/>
                </a:solidFill>
              </a:rPr>
              <a:t>EVACUATION</a:t>
            </a:r>
            <a:endParaRPr lang="fr-CH" dirty="0" smtClean="0">
              <a:solidFill>
                <a:srgbClr val="00B050"/>
              </a:solidFill>
            </a:endParaRPr>
          </a:p>
        </p:txBody>
      </p:sp>
      <p:grpSp>
        <p:nvGrpSpPr>
          <p:cNvPr id="16" name="Groupe 15"/>
          <p:cNvGrpSpPr/>
          <p:nvPr/>
        </p:nvGrpSpPr>
        <p:grpSpPr>
          <a:xfrm>
            <a:off x="2162655" y="1600200"/>
            <a:ext cx="5011868" cy="661670"/>
            <a:chOff x="2342876" y="1600200"/>
            <a:chExt cx="5429524" cy="661670"/>
          </a:xfrm>
        </p:grpSpPr>
        <p:sp>
          <p:nvSpPr>
            <p:cNvPr id="24" name="ZoneTexte 23"/>
            <p:cNvSpPr txBox="1"/>
            <p:nvPr/>
          </p:nvSpPr>
          <p:spPr>
            <a:xfrm>
              <a:off x="3505200" y="1688068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dirty="0" smtClean="0"/>
                <a:t>On </a:t>
              </a:r>
              <a:r>
                <a:rPr lang="en-US" dirty="0" smtClean="0"/>
                <a:t>evacuation</a:t>
              </a:r>
              <a:r>
                <a:rPr lang="fr-CH" dirty="0" smtClean="0"/>
                <a:t> </a:t>
              </a:r>
              <a:r>
                <a:rPr lang="en-US" dirty="0" smtClean="0"/>
                <a:t>alarm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42876" y="1600200"/>
              <a:ext cx="648000" cy="66167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7" name="Groupe 16"/>
          <p:cNvGrpSpPr/>
          <p:nvPr/>
        </p:nvGrpSpPr>
        <p:grpSpPr>
          <a:xfrm>
            <a:off x="2166923" y="2363502"/>
            <a:ext cx="4304215" cy="666039"/>
            <a:chOff x="2347500" y="2362200"/>
            <a:chExt cx="4662900" cy="666039"/>
          </a:xfrm>
        </p:grpSpPr>
        <p:sp>
          <p:nvSpPr>
            <p:cNvPr id="25" name="ZoneTexte 24"/>
            <p:cNvSpPr txBox="1"/>
            <p:nvPr/>
          </p:nvSpPr>
          <p:spPr>
            <a:xfrm>
              <a:off x="3505200" y="2514600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Close </a:t>
              </a:r>
              <a:r>
                <a:rPr lang="en-US" dirty="0"/>
                <a:t>all doors and windows</a:t>
              </a:r>
              <a:endParaRPr lang="fr-CH" dirty="0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47500" y="2362200"/>
              <a:ext cx="648000" cy="6660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8" name="Groupe 17"/>
          <p:cNvGrpSpPr/>
          <p:nvPr/>
        </p:nvGrpSpPr>
        <p:grpSpPr>
          <a:xfrm>
            <a:off x="2180492" y="3131171"/>
            <a:ext cx="4290646" cy="648000"/>
            <a:chOff x="2362200" y="3124200"/>
            <a:chExt cx="4648200" cy="648000"/>
          </a:xfrm>
        </p:grpSpPr>
        <p:sp>
          <p:nvSpPr>
            <p:cNvPr id="28" name="ZoneTexte 27"/>
            <p:cNvSpPr txBox="1"/>
            <p:nvPr/>
          </p:nvSpPr>
          <p:spPr>
            <a:xfrm>
              <a:off x="3505200" y="3200400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Follow </a:t>
              </a:r>
              <a:r>
                <a:rPr lang="en-US" dirty="0"/>
                <a:t>the emergency exit signs.</a:t>
              </a:r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3124200"/>
              <a:ext cx="648000" cy="648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19" name="Groupe 18"/>
          <p:cNvGrpSpPr/>
          <p:nvPr/>
        </p:nvGrpSpPr>
        <p:grpSpPr>
          <a:xfrm>
            <a:off x="2180492" y="3880803"/>
            <a:ext cx="4290646" cy="659077"/>
            <a:chOff x="2362200" y="3886200"/>
            <a:chExt cx="4648200" cy="659077"/>
          </a:xfrm>
        </p:grpSpPr>
        <p:sp>
          <p:nvSpPr>
            <p:cNvPr id="26" name="ZoneTexte 25"/>
            <p:cNvSpPr txBox="1"/>
            <p:nvPr/>
          </p:nvSpPr>
          <p:spPr>
            <a:xfrm>
              <a:off x="3505200" y="3974068"/>
              <a:ext cx="3505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dirty="0" err="1" smtClean="0"/>
                <a:t>Don’t</a:t>
              </a:r>
              <a:r>
                <a:rPr lang="fr-CH" dirty="0" smtClean="0"/>
                <a:t> go back</a:t>
              </a:r>
              <a:endParaRPr lang="fr-CH" dirty="0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3886200"/>
              <a:ext cx="648000" cy="65907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21" name="Groupe 20"/>
          <p:cNvGrpSpPr/>
          <p:nvPr/>
        </p:nvGrpSpPr>
        <p:grpSpPr>
          <a:xfrm>
            <a:off x="2180492" y="5410201"/>
            <a:ext cx="4853354" cy="634329"/>
            <a:chOff x="2362200" y="5410200"/>
            <a:chExt cx="5257800" cy="634329"/>
          </a:xfrm>
        </p:grpSpPr>
        <p:sp>
          <p:nvSpPr>
            <p:cNvPr id="27" name="ZoneTexte 26"/>
            <p:cNvSpPr txBox="1"/>
            <p:nvPr/>
          </p:nvSpPr>
          <p:spPr>
            <a:xfrm>
              <a:off x="3505200" y="5562600"/>
              <a:ext cx="411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Join the </a:t>
              </a:r>
              <a:r>
                <a:rPr lang="en-US" dirty="0" smtClean="0">
                  <a:solidFill>
                    <a:srgbClr val="FF0000"/>
                  </a:solidFill>
                </a:rPr>
                <a:t>meeting </a:t>
              </a:r>
              <a:r>
                <a:rPr lang="en-US" dirty="0">
                  <a:solidFill>
                    <a:srgbClr val="FF0000"/>
                  </a:solidFill>
                </a:rPr>
                <a:t>zone</a:t>
              </a:r>
              <a:endParaRPr lang="fr-CH" dirty="0"/>
            </a:p>
          </p:txBody>
        </p:sp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7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5410200"/>
              <a:ext cx="648000" cy="63432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20" name="Groupe 19"/>
          <p:cNvGrpSpPr/>
          <p:nvPr/>
        </p:nvGrpSpPr>
        <p:grpSpPr>
          <a:xfrm>
            <a:off x="2180492" y="4641510"/>
            <a:ext cx="4501662" cy="667058"/>
            <a:chOff x="2362200" y="4648200"/>
            <a:chExt cx="4876800" cy="667058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8" cstate="print">
              <a:lum contrast="40000"/>
            </a:blip>
            <a:srcRect/>
            <a:stretch>
              <a:fillRect/>
            </a:stretch>
          </p:blipFill>
          <p:spPr bwMode="auto">
            <a:xfrm>
              <a:off x="2362200" y="4648200"/>
              <a:ext cx="648000" cy="6670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5" name="ZoneTexte 14"/>
            <p:cNvSpPr txBox="1"/>
            <p:nvPr/>
          </p:nvSpPr>
          <p:spPr>
            <a:xfrm>
              <a:off x="3505200" y="4648200"/>
              <a:ext cx="3733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dirty="0" err="1" smtClean="0"/>
                <a:t>Don’t</a:t>
              </a:r>
              <a:r>
                <a:rPr lang="fr-CH" dirty="0" smtClean="0"/>
                <a:t> use </a:t>
              </a:r>
              <a:r>
                <a:rPr lang="fr-CH" dirty="0" err="1" smtClean="0"/>
                <a:t>elevators</a:t>
              </a:r>
              <a:endParaRPr lang="fr-CH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2428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Sans titr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7785" y="838200"/>
            <a:ext cx="5978769" cy="5368498"/>
          </a:xfrm>
          <a:ln w="12700">
            <a:solidFill>
              <a:schemeClr val="tx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4523" y="28194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60985" y="25146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27077" y="21336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4554" y="40386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0154" y="48768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569" y="5029200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300654"/>
            <a:ext cx="281354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8111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DSPS_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DSPS_EN</Template>
  <TotalTime>1</TotalTime>
  <Words>96</Words>
  <Application>Microsoft Office PowerPoint</Application>
  <PresentationFormat>Affichage à l'écran (4:3)</PresentationFormat>
  <Paragraphs>20</Paragraphs>
  <Slides>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DSPS_EN</vt:lpstr>
      <vt:lpstr>Emergency procedure</vt:lpstr>
      <vt:lpstr>EVACUATION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procedure</dc:title>
  <dc:creator>Audrey Sicard</dc:creator>
  <cp:lastModifiedBy>Charpilloz Philippe</cp:lastModifiedBy>
  <cp:revision>1</cp:revision>
  <dcterms:created xsi:type="dcterms:W3CDTF">2012-10-05T09:15:31Z</dcterms:created>
  <dcterms:modified xsi:type="dcterms:W3CDTF">2013-07-11T09:46:08Z</dcterms:modified>
</cp:coreProperties>
</file>