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B7E6"/>
    <a:srgbClr val="15A2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0" d="100"/>
          <a:sy n="80" d="100"/>
        </p:scale>
        <p:origin x="58" y="25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 smtClean="0"/>
              <a:t>Modifiez le style des sous-titres du masque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9402370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035128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737955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8731217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3974751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7192205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345527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2453507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19037910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2019613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CH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CH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5626857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CH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CH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3D3182-A6DA-4700-A3BF-6359CFECD9C8}" type="datetimeFigureOut">
              <a:rPr lang="fr-CH" smtClean="0"/>
              <a:t>17.03.2015</a:t>
            </a:fld>
            <a:endParaRPr lang="fr-CH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CH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DD2B60-FC12-4F16-B1EA-0748EBC9A4A3}" type="slidenum">
              <a:rPr lang="fr-CH" smtClean="0"/>
              <a:t>‹N°›</a:t>
            </a:fld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21478645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1333500" y="914400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" name="Rectangle 6"/>
          <p:cNvSpPr/>
          <p:nvPr/>
        </p:nvSpPr>
        <p:spPr>
          <a:xfrm>
            <a:off x="2031075" y="914400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" name="Rectangle 7"/>
          <p:cNvSpPr/>
          <p:nvPr/>
        </p:nvSpPr>
        <p:spPr>
          <a:xfrm>
            <a:off x="2728650" y="914400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" name="Rectangle 8"/>
          <p:cNvSpPr/>
          <p:nvPr/>
        </p:nvSpPr>
        <p:spPr>
          <a:xfrm>
            <a:off x="3426225" y="914400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1" name="Rectangle 10"/>
          <p:cNvSpPr/>
          <p:nvPr/>
        </p:nvSpPr>
        <p:spPr>
          <a:xfrm>
            <a:off x="4123800" y="914400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2" name="ZoneTexte 11"/>
          <p:cNvSpPr txBox="1"/>
          <p:nvPr/>
        </p:nvSpPr>
        <p:spPr>
          <a:xfrm>
            <a:off x="1114425" y="552450"/>
            <a:ext cx="197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latin typeface="Cambria" panose="02040503050406030204" pitchFamily="18" charset="0"/>
              </a:rPr>
              <a:t>Figure 1</a:t>
            </a:r>
            <a:endParaRPr lang="fr-CH" b="1" dirty="0">
              <a:latin typeface="Cambria" panose="02040503050406030204" pitchFamily="18" charset="0"/>
            </a:endParaRPr>
          </a:p>
        </p:txBody>
      </p:sp>
      <p:sp>
        <p:nvSpPr>
          <p:cNvPr id="13" name="Rectangle 12"/>
          <p:cNvSpPr/>
          <p:nvPr/>
        </p:nvSpPr>
        <p:spPr>
          <a:xfrm>
            <a:off x="1381125" y="2049351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4" name="Rectangle 13"/>
          <p:cNvSpPr/>
          <p:nvPr/>
        </p:nvSpPr>
        <p:spPr>
          <a:xfrm>
            <a:off x="1377056" y="2721303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5" name="Rectangle 14"/>
          <p:cNvSpPr/>
          <p:nvPr/>
        </p:nvSpPr>
        <p:spPr>
          <a:xfrm>
            <a:off x="2764313" y="2721303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6" name="Rectangle 15"/>
          <p:cNvSpPr/>
          <p:nvPr/>
        </p:nvSpPr>
        <p:spPr>
          <a:xfrm>
            <a:off x="2082675" y="2721303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7" name="Rectangle 16"/>
          <p:cNvSpPr/>
          <p:nvPr/>
        </p:nvSpPr>
        <p:spPr>
          <a:xfrm>
            <a:off x="2078700" y="2049351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8" name="Rectangle 17"/>
          <p:cNvSpPr/>
          <p:nvPr/>
        </p:nvSpPr>
        <p:spPr>
          <a:xfrm>
            <a:off x="2776275" y="2049351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9" name="ZoneTexte 18"/>
          <p:cNvSpPr txBox="1"/>
          <p:nvPr/>
        </p:nvSpPr>
        <p:spPr>
          <a:xfrm>
            <a:off x="1152525" y="1663503"/>
            <a:ext cx="197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latin typeface="Cambria" panose="02040503050406030204" pitchFamily="18" charset="0"/>
              </a:rPr>
              <a:t>Figure 2.a</a:t>
            </a:r>
            <a:endParaRPr lang="fr-CH" b="1" dirty="0">
              <a:latin typeface="Cambria" panose="02040503050406030204" pitchFamily="18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2764313" y="3393255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1" name="Rectangle 20"/>
          <p:cNvSpPr/>
          <p:nvPr/>
        </p:nvSpPr>
        <p:spPr>
          <a:xfrm>
            <a:off x="2078700" y="3393255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22" name="Rectangle 21"/>
          <p:cNvSpPr/>
          <p:nvPr/>
        </p:nvSpPr>
        <p:spPr>
          <a:xfrm>
            <a:off x="1377056" y="3393255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41" name="ZoneTexte 40"/>
          <p:cNvSpPr txBox="1"/>
          <p:nvPr/>
        </p:nvSpPr>
        <p:spPr>
          <a:xfrm>
            <a:off x="3810000" y="1663503"/>
            <a:ext cx="197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latin typeface="Cambria" panose="02040503050406030204" pitchFamily="18" charset="0"/>
              </a:rPr>
              <a:t>Figure 2.b</a:t>
            </a:r>
            <a:endParaRPr lang="fr-CH" b="1" dirty="0">
              <a:latin typeface="Cambria" panose="02040503050406030204" pitchFamily="18" charset="0"/>
            </a:endParaRPr>
          </a:p>
        </p:txBody>
      </p:sp>
      <p:sp>
        <p:nvSpPr>
          <p:cNvPr id="42" name="ZoneTexte 41"/>
          <p:cNvSpPr txBox="1"/>
          <p:nvPr/>
        </p:nvSpPr>
        <p:spPr>
          <a:xfrm>
            <a:off x="6438375" y="1663503"/>
            <a:ext cx="1971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200" b="1" dirty="0" smtClean="0">
                <a:latin typeface="Cambria" panose="02040503050406030204" pitchFamily="18" charset="0"/>
              </a:rPr>
              <a:t>Figure 2.c</a:t>
            </a:r>
            <a:endParaRPr lang="fr-CH" b="1" dirty="0">
              <a:latin typeface="Cambria" panose="02040503050406030204" pitchFamily="18" charset="0"/>
            </a:endParaRPr>
          </a:p>
        </p:txBody>
      </p:sp>
      <p:sp>
        <p:nvSpPr>
          <p:cNvPr id="43" name="ZoneTexte 42"/>
          <p:cNvSpPr txBox="1"/>
          <p:nvPr/>
        </p:nvSpPr>
        <p:spPr>
          <a:xfrm>
            <a:off x="4202250" y="1007461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B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4" name="ZoneTexte 43"/>
          <p:cNvSpPr txBox="1"/>
          <p:nvPr/>
        </p:nvSpPr>
        <p:spPr>
          <a:xfrm>
            <a:off x="1407881" y="1007461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2031075" y="1061322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AAAB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49" name="ZoneTexte 48"/>
          <p:cNvSpPr txBox="1"/>
          <p:nvPr/>
        </p:nvSpPr>
        <p:spPr>
          <a:xfrm>
            <a:off x="2728650" y="1061322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AABB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52" name="ZoneTexte 51"/>
          <p:cNvSpPr txBox="1"/>
          <p:nvPr/>
        </p:nvSpPr>
        <p:spPr>
          <a:xfrm>
            <a:off x="3426225" y="1061322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ABBB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54" name="ZoneTexte 53"/>
          <p:cNvSpPr txBox="1"/>
          <p:nvPr/>
        </p:nvSpPr>
        <p:spPr>
          <a:xfrm>
            <a:off x="1455506" y="2151901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5" name="ZoneTexte 54"/>
          <p:cNvSpPr txBox="1"/>
          <p:nvPr/>
        </p:nvSpPr>
        <p:spPr>
          <a:xfrm>
            <a:off x="1455506" y="3488469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C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6" name="ZoneTexte 55"/>
          <p:cNvSpPr txBox="1"/>
          <p:nvPr/>
        </p:nvSpPr>
        <p:spPr>
          <a:xfrm>
            <a:off x="2847450" y="3490057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57" name="ZoneTexte 56"/>
          <p:cNvSpPr txBox="1"/>
          <p:nvPr/>
        </p:nvSpPr>
        <p:spPr>
          <a:xfrm>
            <a:off x="2847450" y="2151901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B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58" name="ZoneTexte 57"/>
          <p:cNvSpPr txBox="1"/>
          <p:nvPr/>
        </p:nvSpPr>
        <p:spPr>
          <a:xfrm>
            <a:off x="2078700" y="2206546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AB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59" name="ZoneTexte 58"/>
          <p:cNvSpPr txBox="1"/>
          <p:nvPr/>
        </p:nvSpPr>
        <p:spPr>
          <a:xfrm>
            <a:off x="2081982" y="3550450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CD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60" name="ZoneTexte 59"/>
          <p:cNvSpPr txBox="1"/>
          <p:nvPr/>
        </p:nvSpPr>
        <p:spPr>
          <a:xfrm>
            <a:off x="2782687" y="2880014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BD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61" name="ZoneTexte 60"/>
          <p:cNvSpPr txBox="1"/>
          <p:nvPr/>
        </p:nvSpPr>
        <p:spPr>
          <a:xfrm>
            <a:off x="2077744" y="2874267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AD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62" name="ZoneTexte 61"/>
          <p:cNvSpPr txBox="1"/>
          <p:nvPr/>
        </p:nvSpPr>
        <p:spPr>
          <a:xfrm>
            <a:off x="1389280" y="2882604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AC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4038751" y="2047745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8" name="Rectangle 67"/>
          <p:cNvSpPr/>
          <p:nvPr/>
        </p:nvSpPr>
        <p:spPr>
          <a:xfrm>
            <a:off x="5433901" y="2047745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69" name="Rectangle 68"/>
          <p:cNvSpPr/>
          <p:nvPr/>
        </p:nvSpPr>
        <p:spPr>
          <a:xfrm>
            <a:off x="5421939" y="3391649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1" name="Rectangle 70"/>
          <p:cNvSpPr/>
          <p:nvPr/>
        </p:nvSpPr>
        <p:spPr>
          <a:xfrm>
            <a:off x="4034682" y="3391649"/>
            <a:ext cx="576000" cy="576000"/>
          </a:xfrm>
          <a:prstGeom prst="rect">
            <a:avLst/>
          </a:prstGeom>
          <a:solidFill>
            <a:schemeClr val="bg1">
              <a:lumMod val="85000"/>
            </a:schemeClr>
          </a:solidFill>
          <a:ln w="19050"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72" name="ZoneTexte 71"/>
          <p:cNvSpPr txBox="1"/>
          <p:nvPr/>
        </p:nvSpPr>
        <p:spPr>
          <a:xfrm>
            <a:off x="4113132" y="215029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A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73" name="ZoneTexte 72"/>
          <p:cNvSpPr txBox="1"/>
          <p:nvPr/>
        </p:nvSpPr>
        <p:spPr>
          <a:xfrm>
            <a:off x="4113132" y="3486863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C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74" name="ZoneTexte 73"/>
          <p:cNvSpPr txBox="1"/>
          <p:nvPr/>
        </p:nvSpPr>
        <p:spPr>
          <a:xfrm>
            <a:off x="5505076" y="3488451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D</a:t>
            </a:r>
          </a:p>
        </p:txBody>
      </p:sp>
      <p:sp>
        <p:nvSpPr>
          <p:cNvPr id="75" name="ZoneTexte 74"/>
          <p:cNvSpPr txBox="1"/>
          <p:nvPr/>
        </p:nvSpPr>
        <p:spPr>
          <a:xfrm>
            <a:off x="5505076" y="2150295"/>
            <a:ext cx="4191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b="1" dirty="0" smtClean="0">
                <a:solidFill>
                  <a:schemeClr val="tx1">
                    <a:lumMod val="75000"/>
                    <a:lumOff val="25000"/>
                  </a:schemeClr>
                </a:solidFill>
                <a:latin typeface="Cambria" panose="02040503050406030204" pitchFamily="18" charset="0"/>
              </a:rPr>
              <a:t>B</a:t>
            </a:r>
            <a:endParaRPr lang="fr-CH" b="1" dirty="0">
              <a:solidFill>
                <a:schemeClr val="tx1">
                  <a:lumMod val="75000"/>
                  <a:lumOff val="25000"/>
                </a:schemeClr>
              </a:solidFill>
              <a:latin typeface="Cambria" panose="02040503050406030204" pitchFamily="18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6650175" y="2716827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3" name="Rectangle 82"/>
          <p:cNvSpPr/>
          <p:nvPr/>
        </p:nvSpPr>
        <p:spPr>
          <a:xfrm>
            <a:off x="8037432" y="2716827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4" name="Rectangle 83"/>
          <p:cNvSpPr/>
          <p:nvPr/>
        </p:nvSpPr>
        <p:spPr>
          <a:xfrm>
            <a:off x="7355794" y="2716827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5" name="Rectangle 84"/>
          <p:cNvSpPr/>
          <p:nvPr/>
        </p:nvSpPr>
        <p:spPr>
          <a:xfrm>
            <a:off x="7351819" y="2044875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88" name="Rectangle 87"/>
          <p:cNvSpPr/>
          <p:nvPr/>
        </p:nvSpPr>
        <p:spPr>
          <a:xfrm>
            <a:off x="7351819" y="3388779"/>
            <a:ext cx="576000" cy="576000"/>
          </a:xfrm>
          <a:prstGeom prst="rect">
            <a:avLst/>
          </a:prstGeom>
          <a:solidFill>
            <a:srgbClr val="0AB7E6"/>
          </a:solidFill>
          <a:ln w="15875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94" name="ZoneTexte 93"/>
          <p:cNvSpPr txBox="1"/>
          <p:nvPr/>
        </p:nvSpPr>
        <p:spPr>
          <a:xfrm>
            <a:off x="7351819" y="2202070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AB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95" name="ZoneTexte 94"/>
          <p:cNvSpPr txBox="1"/>
          <p:nvPr/>
        </p:nvSpPr>
        <p:spPr>
          <a:xfrm>
            <a:off x="7355101" y="3545974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CD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96" name="ZoneTexte 95"/>
          <p:cNvSpPr txBox="1"/>
          <p:nvPr/>
        </p:nvSpPr>
        <p:spPr>
          <a:xfrm>
            <a:off x="8055806" y="2875538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BD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97" name="ZoneTexte 96"/>
          <p:cNvSpPr txBox="1"/>
          <p:nvPr/>
        </p:nvSpPr>
        <p:spPr>
          <a:xfrm>
            <a:off x="7350863" y="2869791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AD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98" name="ZoneTexte 97"/>
          <p:cNvSpPr txBox="1"/>
          <p:nvPr/>
        </p:nvSpPr>
        <p:spPr>
          <a:xfrm>
            <a:off x="6662399" y="2878128"/>
            <a:ext cx="576000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100" dirty="0" smtClean="0">
                <a:latin typeface="Cambria" panose="02040503050406030204" pitchFamily="18" charset="0"/>
              </a:rPr>
              <a:t>AC</a:t>
            </a:r>
            <a:endParaRPr lang="fr-CH" sz="1100" dirty="0">
              <a:latin typeface="Cambria" panose="02040503050406030204" pitchFamily="18" charset="0"/>
            </a:endParaRPr>
          </a:p>
        </p:txBody>
      </p:sp>
      <p:sp>
        <p:nvSpPr>
          <p:cNvPr id="99" name="Rectangle 98"/>
          <p:cNvSpPr/>
          <p:nvPr/>
        </p:nvSpPr>
        <p:spPr>
          <a:xfrm>
            <a:off x="1247774" y="838681"/>
            <a:ext cx="3533775" cy="713191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0" name="Rectangle 99"/>
          <p:cNvSpPr/>
          <p:nvPr/>
        </p:nvSpPr>
        <p:spPr>
          <a:xfrm>
            <a:off x="1247775" y="1945269"/>
            <a:ext cx="2226075" cy="2141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1" name="Rectangle 100"/>
          <p:cNvSpPr/>
          <p:nvPr/>
        </p:nvSpPr>
        <p:spPr>
          <a:xfrm>
            <a:off x="3895725" y="1940792"/>
            <a:ext cx="2226075" cy="2141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  <p:sp>
        <p:nvSpPr>
          <p:cNvPr id="102" name="Rectangle 101"/>
          <p:cNvSpPr/>
          <p:nvPr/>
        </p:nvSpPr>
        <p:spPr>
          <a:xfrm>
            <a:off x="6525825" y="1940792"/>
            <a:ext cx="2226075" cy="21411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CH"/>
          </a:p>
        </p:txBody>
      </p:sp>
    </p:spTree>
    <p:extLst>
      <p:ext uri="{BB962C8B-B14F-4D97-AF65-F5344CB8AC3E}">
        <p14:creationId xmlns:p14="http://schemas.microsoft.com/office/powerpoint/2010/main" val="3934199555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38</TotalTime>
  <Words>31</Words>
  <Application>Microsoft Office PowerPoint</Application>
  <PresentationFormat>Grand écran</PresentationFormat>
  <Paragraphs>27</Paragraphs>
  <Slides>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Cambria</vt:lpstr>
      <vt:lpstr>Thème Office</vt:lpstr>
      <vt:lpstr>Présentation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Arik Girsault</dc:creator>
  <cp:lastModifiedBy>Arik Girsault</cp:lastModifiedBy>
  <cp:revision>7</cp:revision>
  <dcterms:created xsi:type="dcterms:W3CDTF">2015-03-17T09:37:37Z</dcterms:created>
  <dcterms:modified xsi:type="dcterms:W3CDTF">2015-03-17T10:15:47Z</dcterms:modified>
</cp:coreProperties>
</file>