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688" r:id="rId2"/>
  </p:sldMasterIdLst>
  <p:notesMasterIdLst>
    <p:notesMasterId r:id="rId11"/>
  </p:notesMasterIdLst>
  <p:sldIdLst>
    <p:sldId id="280" r:id="rId3"/>
    <p:sldId id="261" r:id="rId4"/>
    <p:sldId id="266" r:id="rId5"/>
    <p:sldId id="270" r:id="rId6"/>
    <p:sldId id="289" r:id="rId7"/>
    <p:sldId id="286" r:id="rId8"/>
    <p:sldId id="287" r:id="rId9"/>
    <p:sldId id="288" r:id="rId10"/>
  </p:sldIdLst>
  <p:sldSz cx="9144000" cy="5143500" type="screen16x9"/>
  <p:notesSz cx="6858000" cy="9144000"/>
  <p:custDataLst>
    <p:tags r:id="rId12"/>
  </p:custDataLst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7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7375E"/>
    <a:srgbClr val="262626"/>
    <a:srgbClr val="FFFFFF"/>
    <a:srgbClr val="B7B7B7"/>
    <a:srgbClr val="CB0012"/>
    <a:srgbClr val="0053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84"/>
    <p:restoredTop sz="94653"/>
  </p:normalViewPr>
  <p:slideViewPr>
    <p:cSldViewPr snapToGrid="0" snapToObjects="1">
      <p:cViewPr varScale="1">
        <p:scale>
          <a:sx n="195" d="100"/>
          <a:sy n="195" d="100"/>
        </p:scale>
        <p:origin x="608" y="176"/>
      </p:cViewPr>
      <p:guideLst>
        <p:guide orient="horz" pos="1620"/>
        <p:guide pos="71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1B23D-8205-5047-86C9-84C9A9E2BE6A}" type="datetimeFigureOut">
              <a:rPr lang="fr-FR" smtClean="0"/>
              <a:t>17/01/2019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5100C-C33F-D24F-907D-4824B84578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3610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5100C-C33F-D24F-907D-4824B84578E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324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5100C-C33F-D24F-907D-4824B84578E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898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5100C-C33F-D24F-907D-4824B84578E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930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avec titre -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"/>
          <p:cNvSpPr>
            <a:spLocks noGrp="1"/>
          </p:cNvSpPr>
          <p:nvPr>
            <p:ph type="title"/>
          </p:nvPr>
        </p:nvSpPr>
        <p:spPr>
          <a:xfrm>
            <a:off x="199936" y="147055"/>
            <a:ext cx="8737768" cy="4677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t">
            <a:normAutofit/>
          </a:bodyPr>
          <a:lstStyle>
            <a:lvl1pPr algn="l">
              <a:spcBef>
                <a:spcPts val="1200"/>
              </a:spcBef>
              <a:defRPr sz="2400" spc="50"/>
            </a:lvl1pPr>
          </a:lstStyle>
          <a:p>
            <a:r>
              <a:rPr lang="fr-CH"/>
              <a:t>Cliquez et modifiez le titre</a:t>
            </a:r>
            <a:endParaRPr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Présentation EPFL - Public  |  2019</a:t>
            </a:r>
          </a:p>
        </p:txBody>
      </p:sp>
      <p:pic>
        <p:nvPicPr>
          <p:cNvPr id="3" name="image1.png" descr="Logo EPFL noir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98183" y="4648517"/>
            <a:ext cx="839165" cy="40204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285310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85" userDrawn="1">
          <p15:clr>
            <a:srgbClr val="FBAE40"/>
          </p15:clr>
        </p15:guide>
        <p15:guide id="2" pos="557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 - Bleu foncé"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/>
              <a:t>Présentation EPFL - Public  |  2019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1DA64F-6193-4C73-B0A3-E892119DB7E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5017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 -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Présentation EPFL - Public  |  2019</a:t>
            </a:r>
          </a:p>
        </p:txBody>
      </p:sp>
    </p:spTree>
    <p:extLst>
      <p:ext uri="{BB962C8B-B14F-4D97-AF65-F5344CB8AC3E}">
        <p14:creationId xmlns:p14="http://schemas.microsoft.com/office/powerpoint/2010/main" val="90337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avec titre - Gris clair">
    <p:bg>
      <p:bgPr>
        <a:solidFill>
          <a:srgbClr val="B7B7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3"/>
          <p:cNvSpPr>
            <a:spLocks noGrp="1"/>
          </p:cNvSpPr>
          <p:nvPr>
            <p:ph type="title"/>
          </p:nvPr>
        </p:nvSpPr>
        <p:spPr>
          <a:xfrm>
            <a:off x="199936" y="147055"/>
            <a:ext cx="8737768" cy="4677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t">
            <a:normAutofit/>
          </a:bodyPr>
          <a:lstStyle>
            <a:lvl1pPr algn="l">
              <a:spcBef>
                <a:spcPts val="1200"/>
              </a:spcBef>
              <a:defRPr sz="2400" spc="50"/>
            </a:lvl1pPr>
          </a:lstStyle>
          <a:p>
            <a:r>
              <a:rPr lang="fr-CH" dirty="0"/>
              <a:t>Cliquez et modifiez le titre</a:t>
            </a:r>
            <a:endParaRPr dirty="0"/>
          </a:p>
        </p:txBody>
      </p:sp>
      <p:pic>
        <p:nvPicPr>
          <p:cNvPr id="6" name="image1.png" descr="Logo EPFL noir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98183" y="4648517"/>
            <a:ext cx="839165" cy="40204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Présentation EPFL - Public  |  2019</a:t>
            </a:r>
          </a:p>
        </p:txBody>
      </p:sp>
    </p:spTree>
    <p:extLst>
      <p:ext uri="{BB962C8B-B14F-4D97-AF65-F5344CB8AC3E}">
        <p14:creationId xmlns:p14="http://schemas.microsoft.com/office/powerpoint/2010/main" val="457030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 - Gris clair">
    <p:bg>
      <p:bgPr>
        <a:solidFill>
          <a:srgbClr val="B7B7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Présentation EPFL - Public  |  2019</a:t>
            </a:r>
          </a:p>
        </p:txBody>
      </p:sp>
    </p:spTree>
    <p:extLst>
      <p:ext uri="{BB962C8B-B14F-4D97-AF65-F5344CB8AC3E}">
        <p14:creationId xmlns:p14="http://schemas.microsoft.com/office/powerpoint/2010/main" val="3623210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avec titre - No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3"/>
          <p:cNvSpPr>
            <a:spLocks noGrp="1"/>
          </p:cNvSpPr>
          <p:nvPr>
            <p:ph type="title"/>
          </p:nvPr>
        </p:nvSpPr>
        <p:spPr>
          <a:xfrm>
            <a:off x="199936" y="147055"/>
            <a:ext cx="8737768" cy="4677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t">
            <a:normAutofit/>
          </a:bodyPr>
          <a:lstStyle>
            <a:lvl1pPr algn="l">
              <a:spcBef>
                <a:spcPts val="1200"/>
              </a:spcBef>
              <a:defRPr sz="2400" spc="50">
                <a:solidFill>
                  <a:srgbClr val="FFFFFF"/>
                </a:solidFill>
              </a:defRPr>
            </a:lvl1pPr>
          </a:lstStyle>
          <a:p>
            <a:r>
              <a:rPr lang="fr-CH"/>
              <a:t>Cliquez et modifiez le titre</a:t>
            </a:r>
            <a:endParaRPr dirty="0"/>
          </a:p>
        </p:txBody>
      </p:sp>
      <p:pic>
        <p:nvPicPr>
          <p:cNvPr id="5" name="image2.png" descr="Logo_EPFL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98183" y="4648517"/>
            <a:ext cx="839165" cy="402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/>
              <a:t>Présentation EPFL - Public  |  2019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1DA64F-6193-4C73-B0A3-E892119DB7E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69580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 - No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/>
              <a:t>Présentation EPFL - Public  |  2019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1DA64F-6193-4C73-B0A3-E892119DB7E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0625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avec titre - Gris foncé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3"/>
          <p:cNvSpPr>
            <a:spLocks noGrp="1"/>
          </p:cNvSpPr>
          <p:nvPr>
            <p:ph type="title"/>
          </p:nvPr>
        </p:nvSpPr>
        <p:spPr>
          <a:xfrm>
            <a:off x="199936" y="147055"/>
            <a:ext cx="8737768" cy="4677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t">
            <a:normAutofit/>
          </a:bodyPr>
          <a:lstStyle>
            <a:lvl1pPr algn="l">
              <a:spcBef>
                <a:spcPts val="1200"/>
              </a:spcBef>
              <a:defRPr sz="2400" spc="50">
                <a:solidFill>
                  <a:srgbClr val="FFFFFF"/>
                </a:solidFill>
              </a:defRPr>
            </a:lvl1pPr>
          </a:lstStyle>
          <a:p>
            <a:r>
              <a:rPr lang="fr-CH"/>
              <a:t>Cliquez et modifiez le titre</a:t>
            </a:r>
            <a:endParaRPr dirty="0"/>
          </a:p>
        </p:txBody>
      </p:sp>
      <p:pic>
        <p:nvPicPr>
          <p:cNvPr id="7" name="image2.png" descr="Logo_EPFL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98183" y="4648517"/>
            <a:ext cx="839165" cy="402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/>
              <a:t>Présentation EPFL - Public  |  2019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1DA64F-6193-4C73-B0A3-E892119DB7E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41691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 - Gris foncé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/>
              <a:t>Présentation EPFL - Public  |  2019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1DA64F-6193-4C73-B0A3-E892119DB7E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40035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avec titre - Bleu foncé"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3"/>
          <p:cNvSpPr>
            <a:spLocks noGrp="1"/>
          </p:cNvSpPr>
          <p:nvPr>
            <p:ph type="title"/>
          </p:nvPr>
        </p:nvSpPr>
        <p:spPr>
          <a:xfrm>
            <a:off x="199936" y="147055"/>
            <a:ext cx="8737768" cy="4677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t">
            <a:normAutofit/>
          </a:bodyPr>
          <a:lstStyle>
            <a:lvl1pPr algn="l">
              <a:spcBef>
                <a:spcPts val="1200"/>
              </a:spcBef>
              <a:defRPr sz="2400" spc="50">
                <a:solidFill>
                  <a:srgbClr val="FFFFFF"/>
                </a:solidFill>
              </a:defRPr>
            </a:lvl1pPr>
          </a:lstStyle>
          <a:p>
            <a:r>
              <a:rPr lang="fr-CH"/>
              <a:t>Cliquez et modifiez le titre</a:t>
            </a:r>
            <a:endParaRPr dirty="0"/>
          </a:p>
        </p:txBody>
      </p:sp>
      <p:pic>
        <p:nvPicPr>
          <p:cNvPr id="6" name="image2.png" descr="Logo_EPFL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98183" y="4648517"/>
            <a:ext cx="839165" cy="402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/>
              <a:t>Présentation EPFL - Public  |  2019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1DA64F-6193-4C73-B0A3-E892119DB7E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9123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629646" y="4914215"/>
            <a:ext cx="288000" cy="216000"/>
          </a:xfrm>
          <a:prstGeom prst="rect">
            <a:avLst/>
          </a:prstGeom>
        </p:spPr>
        <p:txBody>
          <a:bodyPr vert="horz" lIns="46800" tIns="45720" rIns="46800" bIns="4572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8132D04-DB0F-4616-976E-401F62A29C48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23292" y="4914000"/>
            <a:ext cx="7200000" cy="216000"/>
          </a:xfrm>
          <a:prstGeom prst="rect">
            <a:avLst/>
          </a:prstGeom>
        </p:spPr>
        <p:txBody>
          <a:bodyPr vert="horz" lIns="46800" tIns="45720" rIns="46800" bIns="4572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Présentation EPFL - Public  |  2019</a:t>
            </a:r>
          </a:p>
        </p:txBody>
      </p:sp>
    </p:spTree>
    <p:extLst>
      <p:ext uri="{BB962C8B-B14F-4D97-AF65-F5344CB8AC3E}">
        <p14:creationId xmlns:p14="http://schemas.microsoft.com/office/powerpoint/2010/main" val="215570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86" r:id="rId3"/>
    <p:sldLayoutId id="2147483697" r:id="rId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85" userDrawn="1">
          <p15:clr>
            <a:srgbClr val="F26B43"/>
          </p15:clr>
        </p15:guide>
        <p15:guide id="2" pos="71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1422000" y="4914000"/>
            <a:ext cx="7200000" cy="216000"/>
          </a:xfrm>
          <a:prstGeom prst="rect">
            <a:avLst/>
          </a:prstGeom>
        </p:spPr>
        <p:txBody>
          <a:bodyPr vert="horz" lIns="46800" tIns="45720" rIns="4680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Présentation EPFL - Public  |  2019</a:t>
            </a:r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8629200" y="4914000"/>
            <a:ext cx="288000" cy="216000"/>
          </a:xfrm>
          <a:prstGeom prst="rect">
            <a:avLst/>
          </a:prstGeom>
        </p:spPr>
        <p:txBody>
          <a:bodyPr vert="horz" lIns="46800" tIns="45720" rIns="46800" bIns="4572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A1DA64F-6193-4C73-B0A3-E892119DB7E1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2467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 bwMode="auto">
          <a:xfrm>
            <a:off x="1335726" y="376921"/>
            <a:ext cx="6605463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ts val="1200"/>
              </a:spcAft>
              <a:defRPr sz="2600" b="0" i="0" kern="1200" spc="100" baseline="0">
                <a:solidFill>
                  <a:schemeClr val="tx1"/>
                </a:solidFill>
                <a:latin typeface="Impact"/>
                <a:ea typeface="ＭＳ Ｐゴシック" charset="0"/>
                <a:cs typeface="Impact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4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ＭＳ Ｐゴシック" charset="0"/>
                <a:cs typeface="AlphaHeadlinePro-Bold"/>
              </a:rPr>
              <a:t>Ecole polytechnique fédérale de Lausanne</a:t>
            </a:r>
            <a:endParaRPr kumimoji="0" lang="fr-FR" sz="2800" b="0" i="0" u="none" strike="noStrike" kern="1200" cap="none" spc="4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lphaHeadlinePro-Bold"/>
              <a:ea typeface="ＭＳ Ｐゴシック" charset="0"/>
              <a:cs typeface="AlphaHeadlinePro-Bold"/>
            </a:endParaRPr>
          </a:p>
        </p:txBody>
      </p:sp>
      <p:pic>
        <p:nvPicPr>
          <p:cNvPr id="12" name="image2.png" descr="Logo_EPF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5039" y="481644"/>
            <a:ext cx="1050492" cy="50423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1DA64F-6193-4C73-B0A3-E892119DB7E1}" type="slidenum">
              <a:rPr lang="fr-CH" smtClean="0"/>
              <a:t>1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/>
              <a:t>Présentation EPFL - Public  |  2019</a:t>
            </a:r>
          </a:p>
        </p:txBody>
      </p:sp>
      <p:sp>
        <p:nvSpPr>
          <p:cNvPr id="9" name="Titre 11"/>
          <p:cNvSpPr txBox="1">
            <a:spLocks/>
          </p:cNvSpPr>
          <p:nvPr/>
        </p:nvSpPr>
        <p:spPr bwMode="auto">
          <a:xfrm>
            <a:off x="1335726" y="906546"/>
            <a:ext cx="5553183" cy="4670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ts val="1200"/>
              </a:spcAft>
              <a:defRPr sz="2600" b="0" i="0" kern="1200" spc="100" baseline="0">
                <a:solidFill>
                  <a:schemeClr val="tx1"/>
                </a:solidFill>
                <a:latin typeface="Impact"/>
                <a:ea typeface="ＭＳ Ｐゴシック" charset="0"/>
                <a:cs typeface="Impact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r-CH" sz="2200" spc="0" dirty="0">
                <a:solidFill>
                  <a:srgbClr val="FFFFFF"/>
                </a:solidFill>
                <a:latin typeface="Arial Narrow"/>
                <a:cs typeface="Arial"/>
              </a:rPr>
              <a:t>Titre de la conférence</a:t>
            </a:r>
          </a:p>
        </p:txBody>
      </p:sp>
      <p:sp>
        <p:nvSpPr>
          <p:cNvPr id="10" name="Titre 11"/>
          <p:cNvSpPr txBox="1">
            <a:spLocks/>
          </p:cNvSpPr>
          <p:nvPr/>
        </p:nvSpPr>
        <p:spPr bwMode="auto">
          <a:xfrm>
            <a:off x="1335726" y="1240898"/>
            <a:ext cx="5553183" cy="4234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ts val="1200"/>
              </a:spcAft>
              <a:defRPr sz="2600" b="0" i="0" kern="1200" spc="100" baseline="0">
                <a:solidFill>
                  <a:schemeClr val="tx1"/>
                </a:solidFill>
                <a:latin typeface="Impact"/>
                <a:ea typeface="ＭＳ Ｐゴシック" charset="0"/>
                <a:cs typeface="Impact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defTabSz="457189" eaLnBrk="1" hangingPunct="1">
              <a:spcAft>
                <a:spcPct val="0"/>
              </a:spcAft>
              <a:defRPr/>
            </a:pPr>
            <a:r>
              <a:rPr lang="fr-CH" sz="1600" spc="0" dirty="0">
                <a:solidFill>
                  <a:srgbClr val="FFFFFF"/>
                </a:solidFill>
                <a:latin typeface="Arial Narrow"/>
                <a:cs typeface="Arial"/>
              </a:rPr>
              <a:t>Nom du présentateur</a:t>
            </a:r>
          </a:p>
        </p:txBody>
      </p:sp>
    </p:spTree>
    <p:extLst>
      <p:ext uri="{BB962C8B-B14F-4D97-AF65-F5344CB8AC3E}">
        <p14:creationId xmlns:p14="http://schemas.microsoft.com/office/powerpoint/2010/main" val="3700201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90622" y="1371155"/>
            <a:ext cx="7372376" cy="303694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600" b="1" dirty="0">
                <a:solidFill>
                  <a:srgbClr val="FFFFFF"/>
                </a:solidFill>
                <a:latin typeface="Arial"/>
                <a:cs typeface="Arial"/>
              </a:rPr>
              <a:t>Simplifier pour</a:t>
            </a:r>
          </a:p>
          <a:p>
            <a:r>
              <a:rPr lang="fr-FR" sz="9600" b="1" dirty="0">
                <a:solidFill>
                  <a:srgbClr val="FFFFFF"/>
                </a:solidFill>
                <a:latin typeface="Arial"/>
                <a:cs typeface="Arial"/>
              </a:rPr>
              <a:t>amplifier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1DA64F-6193-4C73-B0A3-E892119DB7E1}" type="slidenum">
              <a:rPr lang="fr-CH" smtClean="0"/>
              <a:t>2</a:t>
            </a:fld>
            <a:endParaRPr lang="fr-CH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/>
              <a:t>Présentation EPFL - Public  |  2019</a:t>
            </a:r>
          </a:p>
        </p:txBody>
      </p:sp>
    </p:spTree>
    <p:extLst>
      <p:ext uri="{BB962C8B-B14F-4D97-AF65-F5344CB8AC3E}">
        <p14:creationId xmlns:p14="http://schemas.microsoft.com/office/powerpoint/2010/main" val="1632473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Titres en Impact</a:t>
            </a: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280384" y="1026104"/>
            <a:ext cx="471545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fr-CH" sz="2000" dirty="0">
                <a:solidFill>
                  <a:srgbClr val="000000"/>
                </a:solidFill>
                <a:latin typeface="Arial Narrow" charset="0"/>
                <a:cs typeface="Arial Narrow" charset="0"/>
              </a:rPr>
              <a:t>Textes Arial Narrow Regular</a:t>
            </a:r>
          </a:p>
          <a:p>
            <a:pPr>
              <a:spcAft>
                <a:spcPts val="0"/>
              </a:spcAft>
            </a:pPr>
            <a:r>
              <a:rPr lang="fr-CH" sz="2000" i="1" dirty="0">
                <a:solidFill>
                  <a:srgbClr val="000000"/>
                </a:solidFill>
                <a:latin typeface="Arial Narrow" charset="0"/>
                <a:cs typeface="Arial Narrow" charset="0"/>
              </a:rPr>
              <a:t>Textes Arial Narrow Italic</a:t>
            </a:r>
            <a:endParaRPr lang="fr-CH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Aft>
                <a:spcPts val="0"/>
              </a:spcAft>
            </a:pPr>
            <a:r>
              <a:rPr lang="fr-CH" sz="2000" b="1" dirty="0">
                <a:solidFill>
                  <a:srgbClr val="000000"/>
                </a:solidFill>
                <a:latin typeface="Arial Narrow" charset="0"/>
                <a:cs typeface="Arial Narrow" charset="0"/>
              </a:rPr>
              <a:t>Textes Arial Narrow Bold</a:t>
            </a:r>
          </a:p>
          <a:p>
            <a:pPr lvl="0"/>
            <a:r>
              <a:rPr lang="fr-CH" sz="2000" b="1" dirty="0">
                <a:solidFill>
                  <a:schemeClr val="accent1"/>
                </a:solidFill>
                <a:latin typeface="Arial Narrow" charset="0"/>
                <a:cs typeface="Arial Narrow" charset="0"/>
              </a:rPr>
              <a:t>Textes Arial Narrow Bold </a:t>
            </a:r>
            <a:r>
              <a:rPr lang="fr-CH" sz="1200" dirty="0">
                <a:solidFill>
                  <a:srgbClr val="000000"/>
                </a:solidFill>
                <a:latin typeface="Arial Narrow" charset="0"/>
                <a:cs typeface="Arial Narrow" charset="0"/>
              </a:rPr>
              <a:t>(en rouge, mise en évidence, mots-clé)</a:t>
            </a:r>
            <a:endParaRPr lang="fr-CH" sz="1200" dirty="0">
              <a:solidFill>
                <a:schemeClr val="accent1"/>
              </a:solidFill>
              <a:latin typeface="Arial Narrow" charset="0"/>
              <a:cs typeface="Arial Narrow" charset="0"/>
            </a:endParaRPr>
          </a:p>
          <a:p>
            <a:pPr>
              <a:spcAft>
                <a:spcPts val="0"/>
              </a:spcAft>
            </a:pPr>
            <a:r>
              <a:rPr lang="fr-CH" sz="2000" b="1" i="1" dirty="0">
                <a:solidFill>
                  <a:srgbClr val="000000"/>
                </a:solidFill>
                <a:latin typeface="Arial Narrow" charset="0"/>
                <a:cs typeface="Arial Narrow" charset="0"/>
              </a:rPr>
              <a:t>Textes Arial Narrow Bold Italic</a:t>
            </a:r>
          </a:p>
          <a:p>
            <a:pPr>
              <a:spcAft>
                <a:spcPts val="0"/>
              </a:spcAft>
            </a:pPr>
            <a:endParaRPr lang="fr-CH" sz="2000" b="1" i="1" dirty="0">
              <a:solidFill>
                <a:schemeClr val="accent1"/>
              </a:solidFill>
              <a:latin typeface="Arial Narrow" charset="0"/>
              <a:cs typeface="Arial Narrow" charset="0"/>
            </a:endParaRPr>
          </a:p>
          <a:p>
            <a:r>
              <a:rPr lang="fr-CH" sz="2000" dirty="0">
                <a:solidFill>
                  <a:srgbClr val="000000"/>
                </a:solidFill>
                <a:latin typeface="Arial"/>
                <a:cs typeface="Arial"/>
              </a:rPr>
              <a:t>Textes Arial Normal </a:t>
            </a:r>
            <a:r>
              <a:rPr lang="fr-CH" sz="1200" dirty="0">
                <a:solidFill>
                  <a:srgbClr val="000000"/>
                </a:solidFill>
                <a:latin typeface="Arial Narrow" charset="0"/>
                <a:cs typeface="Arial Narrow" charset="0"/>
              </a:rPr>
              <a:t>(présentation-nom-date)</a:t>
            </a:r>
            <a:endParaRPr lang="fr-CH" sz="1200" b="1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fr-CH" sz="2000" b="1" dirty="0">
                <a:solidFill>
                  <a:srgbClr val="000000"/>
                </a:solidFill>
                <a:latin typeface="Arial"/>
                <a:cs typeface="Arial"/>
              </a:rPr>
              <a:t>Textes Arial Bold</a:t>
            </a:r>
            <a:r>
              <a:rPr lang="fr-CH" sz="2000" dirty="0">
                <a:solidFill>
                  <a:srgbClr val="000000"/>
                </a:solidFill>
                <a:latin typeface="Arial Narrow" charset="0"/>
                <a:cs typeface="Arial Narrow" charset="0"/>
              </a:rPr>
              <a:t> </a:t>
            </a:r>
            <a:r>
              <a:rPr lang="fr-CH" sz="1200" dirty="0">
                <a:solidFill>
                  <a:srgbClr val="000000"/>
                </a:solidFill>
                <a:latin typeface="Arial Narrow" charset="0"/>
                <a:cs typeface="Arial Narrow" charset="0"/>
              </a:rPr>
              <a:t>(gros titre central)</a:t>
            </a:r>
            <a:endParaRPr lang="fr-CH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/>
              <a:pPr/>
              <a:t>3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Présentation EPFL - Public  |  2019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04028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Couleurs de base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602400" y="1287307"/>
            <a:ext cx="901840" cy="861683"/>
          </a:xfrm>
          <a:prstGeom prst="rect">
            <a:avLst/>
          </a:prstGeom>
          <a:solidFill>
            <a:srgbClr val="B7B7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919" y="1287307"/>
            <a:ext cx="901840" cy="86168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75084" y="1287307"/>
            <a:ext cx="901840" cy="861683"/>
          </a:xfrm>
          <a:prstGeom prst="rect">
            <a:avLst/>
          </a:prstGeom>
          <a:solidFill>
            <a:srgbClr val="2626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5603" y="1287307"/>
            <a:ext cx="901840" cy="8616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03147" y="1287307"/>
            <a:ext cx="921715" cy="869046"/>
          </a:xfrm>
          <a:prstGeom prst="rect">
            <a:avLst/>
          </a:prstGeom>
          <a:solidFill>
            <a:srgbClr val="1737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10974" y="1288665"/>
            <a:ext cx="908125" cy="867688"/>
          </a:xfrm>
          <a:prstGeom prst="rect">
            <a:avLst/>
          </a:prstGeom>
          <a:solidFill>
            <a:srgbClr val="CB001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3616" y="3496174"/>
            <a:ext cx="203200" cy="882000"/>
          </a:xfrm>
          <a:prstGeom prst="rect">
            <a:avLst/>
          </a:prstGeom>
          <a:solidFill>
            <a:schemeClr val="accent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6931293" y="3640174"/>
            <a:ext cx="203200" cy="738000"/>
          </a:xfrm>
          <a:prstGeom prst="rect">
            <a:avLst/>
          </a:prstGeom>
          <a:solidFill>
            <a:schemeClr val="accent2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7218970" y="3784174"/>
            <a:ext cx="203200" cy="594000"/>
          </a:xfrm>
          <a:prstGeom prst="rect">
            <a:avLst/>
          </a:prstGeom>
          <a:solidFill>
            <a:schemeClr val="accent3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7506647" y="3928174"/>
            <a:ext cx="203200" cy="450000"/>
          </a:xfrm>
          <a:prstGeom prst="rect">
            <a:avLst/>
          </a:prstGeom>
          <a:solidFill>
            <a:schemeClr val="accent4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794324" y="4072174"/>
            <a:ext cx="203200" cy="306000"/>
          </a:xfrm>
          <a:prstGeom prst="rect">
            <a:avLst/>
          </a:prstGeom>
          <a:solidFill>
            <a:schemeClr val="accent5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8082000" y="4216174"/>
            <a:ext cx="203200" cy="162000"/>
          </a:xfrm>
          <a:prstGeom prst="rect">
            <a:avLst/>
          </a:prstGeom>
          <a:solidFill>
            <a:schemeClr val="accent6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64012" y="835492"/>
            <a:ext cx="1867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>
                <a:solidFill>
                  <a:srgbClr val="000000"/>
                </a:solidFill>
                <a:latin typeface="Arial Narrow" charset="0"/>
                <a:cs typeface="Arial Narrow" charset="0"/>
              </a:rPr>
              <a:t>Fonds de masque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7207500" y="835492"/>
            <a:ext cx="1390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>
                <a:solidFill>
                  <a:srgbClr val="000000"/>
                </a:solidFill>
                <a:latin typeface="Arial Narrow" charset="0"/>
                <a:cs typeface="Arial Narrow" charset="0"/>
              </a:rPr>
              <a:t>Rouge EPFL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6542593" y="2991063"/>
            <a:ext cx="1273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>
                <a:solidFill>
                  <a:srgbClr val="000000"/>
                </a:solidFill>
                <a:latin typeface="Arial Narrow" charset="0"/>
                <a:cs typeface="Arial Narrow" charset="0"/>
              </a:rPr>
              <a:t>Graphiques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/>
              <a:pPr/>
              <a:t>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Présentation EPFL - Public  |  2019</a:t>
            </a:r>
          </a:p>
        </p:txBody>
      </p:sp>
    </p:spTree>
    <p:extLst>
      <p:ext uri="{BB962C8B-B14F-4D97-AF65-F5344CB8AC3E}">
        <p14:creationId xmlns:p14="http://schemas.microsoft.com/office/powerpoint/2010/main" val="3596163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Couleurs de base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602400" y="1287307"/>
            <a:ext cx="901840" cy="861683"/>
          </a:xfrm>
          <a:prstGeom prst="rect">
            <a:avLst/>
          </a:prstGeom>
          <a:solidFill>
            <a:srgbClr val="B7B7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919" y="1287307"/>
            <a:ext cx="901840" cy="86168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75084" y="1287307"/>
            <a:ext cx="901840" cy="861683"/>
          </a:xfrm>
          <a:prstGeom prst="rect">
            <a:avLst/>
          </a:prstGeom>
          <a:solidFill>
            <a:srgbClr val="2626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5603" y="1287307"/>
            <a:ext cx="901840" cy="8616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03147" y="1287307"/>
            <a:ext cx="921715" cy="869046"/>
          </a:xfrm>
          <a:prstGeom prst="rect">
            <a:avLst/>
          </a:prstGeom>
          <a:solidFill>
            <a:srgbClr val="1737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10974" y="1288665"/>
            <a:ext cx="908125" cy="867688"/>
          </a:xfrm>
          <a:prstGeom prst="rect">
            <a:avLst/>
          </a:prstGeom>
          <a:solidFill>
            <a:srgbClr val="CB001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64012" y="835492"/>
            <a:ext cx="1867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>
                <a:solidFill>
                  <a:srgbClr val="000000"/>
                </a:solidFill>
                <a:latin typeface="Arial Narrow" charset="0"/>
                <a:cs typeface="Arial Narrow" charset="0"/>
              </a:rPr>
              <a:t>Fonds de masque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207500" y="835492"/>
            <a:ext cx="1390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>
                <a:solidFill>
                  <a:srgbClr val="000000"/>
                </a:solidFill>
                <a:latin typeface="Arial Narrow" charset="0"/>
                <a:cs typeface="Arial Narrow" charset="0"/>
              </a:rPr>
              <a:t>Rouge EPFL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542593" y="2991063"/>
            <a:ext cx="1273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>
                <a:solidFill>
                  <a:srgbClr val="000000"/>
                </a:solidFill>
                <a:latin typeface="Arial Narrow" charset="0"/>
                <a:cs typeface="Arial Narrow" charset="0"/>
              </a:rPr>
              <a:t>Graphiques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43616" y="3496174"/>
            <a:ext cx="203200" cy="882000"/>
          </a:xfrm>
          <a:prstGeom prst="rect">
            <a:avLst/>
          </a:prstGeom>
          <a:solidFill>
            <a:schemeClr val="accent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6931293" y="3640174"/>
            <a:ext cx="203200" cy="738000"/>
          </a:xfrm>
          <a:prstGeom prst="rect">
            <a:avLst/>
          </a:prstGeom>
          <a:solidFill>
            <a:schemeClr val="accent2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7218970" y="3784174"/>
            <a:ext cx="203200" cy="594000"/>
          </a:xfrm>
          <a:prstGeom prst="rect">
            <a:avLst/>
          </a:prstGeom>
          <a:solidFill>
            <a:schemeClr val="accent3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7506647" y="3928174"/>
            <a:ext cx="203200" cy="450000"/>
          </a:xfrm>
          <a:prstGeom prst="rect">
            <a:avLst/>
          </a:prstGeom>
          <a:solidFill>
            <a:schemeClr val="accent4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7794324" y="4072174"/>
            <a:ext cx="203200" cy="306000"/>
          </a:xfrm>
          <a:prstGeom prst="rect">
            <a:avLst/>
          </a:prstGeom>
          <a:solidFill>
            <a:schemeClr val="accent5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8082000" y="4216174"/>
            <a:ext cx="203200" cy="162000"/>
          </a:xfrm>
          <a:prstGeom prst="rect">
            <a:avLst/>
          </a:prstGeom>
          <a:solidFill>
            <a:schemeClr val="accent6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/>
              <a:pPr/>
              <a:t>5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Présentation EPFL - Public  |  2019</a:t>
            </a:r>
          </a:p>
        </p:txBody>
      </p:sp>
    </p:spTree>
    <p:extLst>
      <p:ext uri="{BB962C8B-B14F-4D97-AF65-F5344CB8AC3E}">
        <p14:creationId xmlns:p14="http://schemas.microsoft.com/office/powerpoint/2010/main" val="1923186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Couleurs de base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602400" y="1287307"/>
            <a:ext cx="901840" cy="861683"/>
          </a:xfrm>
          <a:prstGeom prst="rect">
            <a:avLst/>
          </a:prstGeom>
          <a:solidFill>
            <a:srgbClr val="B7B7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919" y="1287307"/>
            <a:ext cx="901840" cy="861683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75084" y="1287307"/>
            <a:ext cx="901840" cy="861683"/>
          </a:xfrm>
          <a:prstGeom prst="rect">
            <a:avLst/>
          </a:prstGeom>
          <a:solidFill>
            <a:srgbClr val="2626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5603" y="1287307"/>
            <a:ext cx="901840" cy="8616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03147" y="1287307"/>
            <a:ext cx="921715" cy="869046"/>
          </a:xfrm>
          <a:prstGeom prst="rect">
            <a:avLst/>
          </a:prstGeom>
          <a:solidFill>
            <a:srgbClr val="1737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10974" y="1288665"/>
            <a:ext cx="908125" cy="867688"/>
          </a:xfrm>
          <a:prstGeom prst="rect">
            <a:avLst/>
          </a:prstGeom>
          <a:solidFill>
            <a:srgbClr val="CB001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64012" y="835492"/>
            <a:ext cx="1867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>
                <a:latin typeface="Arial Narrow" charset="0"/>
                <a:cs typeface="Arial Narrow" charset="0"/>
              </a:rPr>
              <a:t>Fonds de masque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207500" y="835492"/>
            <a:ext cx="1390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>
                <a:latin typeface="Arial Narrow" charset="0"/>
                <a:cs typeface="Arial Narrow" charset="0"/>
              </a:rPr>
              <a:t>Rouge EPFL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542593" y="2991063"/>
            <a:ext cx="1273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>
                <a:latin typeface="Arial Narrow" charset="0"/>
                <a:cs typeface="Arial Narrow" charset="0"/>
              </a:rPr>
              <a:t>Graphiques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43616" y="3496174"/>
            <a:ext cx="203200" cy="882000"/>
          </a:xfrm>
          <a:prstGeom prst="rect">
            <a:avLst/>
          </a:prstGeom>
          <a:solidFill>
            <a:schemeClr val="accent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6931293" y="3640174"/>
            <a:ext cx="203200" cy="738000"/>
          </a:xfrm>
          <a:prstGeom prst="rect">
            <a:avLst/>
          </a:prstGeom>
          <a:solidFill>
            <a:schemeClr val="accent2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7218970" y="3784174"/>
            <a:ext cx="203200" cy="594000"/>
          </a:xfrm>
          <a:prstGeom prst="rect">
            <a:avLst/>
          </a:prstGeom>
          <a:solidFill>
            <a:schemeClr val="accent3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7506647" y="3928174"/>
            <a:ext cx="203200" cy="450000"/>
          </a:xfrm>
          <a:prstGeom prst="rect">
            <a:avLst/>
          </a:prstGeom>
          <a:solidFill>
            <a:schemeClr val="accent4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7794324" y="4072174"/>
            <a:ext cx="203200" cy="306000"/>
          </a:xfrm>
          <a:prstGeom prst="rect">
            <a:avLst/>
          </a:prstGeom>
          <a:solidFill>
            <a:schemeClr val="accent5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8082000" y="4216174"/>
            <a:ext cx="203200" cy="162000"/>
          </a:xfrm>
          <a:prstGeom prst="rect">
            <a:avLst/>
          </a:prstGeom>
          <a:solidFill>
            <a:schemeClr val="accent6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1DA64F-6193-4C73-B0A3-E892119DB7E1}" type="slidenum">
              <a:rPr lang="fr-CH" smtClean="0"/>
              <a:t>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/>
              <a:t>Présentation EPFL - Public  |  2019</a:t>
            </a:r>
          </a:p>
        </p:txBody>
      </p:sp>
    </p:spTree>
    <p:extLst>
      <p:ext uri="{BB962C8B-B14F-4D97-AF65-F5344CB8AC3E}">
        <p14:creationId xmlns:p14="http://schemas.microsoft.com/office/powerpoint/2010/main" val="3468041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Couleurs de base</a:t>
            </a:r>
            <a:endParaRPr lang="fr-FR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2400" y="1287307"/>
            <a:ext cx="901840" cy="861683"/>
          </a:xfrm>
          <a:prstGeom prst="rect">
            <a:avLst/>
          </a:prstGeom>
          <a:solidFill>
            <a:srgbClr val="B7B7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919" y="1287307"/>
            <a:ext cx="901840" cy="861683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75084" y="1287307"/>
            <a:ext cx="901840" cy="861683"/>
          </a:xfrm>
          <a:prstGeom prst="rect">
            <a:avLst/>
          </a:prstGeom>
          <a:solidFill>
            <a:srgbClr val="2626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5603" y="1287307"/>
            <a:ext cx="901840" cy="8616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03147" y="1287307"/>
            <a:ext cx="921715" cy="869046"/>
          </a:xfrm>
          <a:prstGeom prst="rect">
            <a:avLst/>
          </a:prstGeom>
          <a:solidFill>
            <a:srgbClr val="1737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10974" y="1288665"/>
            <a:ext cx="908125" cy="867688"/>
          </a:xfrm>
          <a:prstGeom prst="rect">
            <a:avLst/>
          </a:prstGeom>
          <a:solidFill>
            <a:srgbClr val="CB001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64012" y="835492"/>
            <a:ext cx="1867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>
                <a:latin typeface="Arial Narrow" charset="0"/>
                <a:cs typeface="Arial Narrow" charset="0"/>
              </a:rPr>
              <a:t>Fonds de masque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207500" y="835492"/>
            <a:ext cx="1390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>
                <a:latin typeface="Arial Narrow" charset="0"/>
                <a:cs typeface="Arial Narrow" charset="0"/>
              </a:rPr>
              <a:t>Rouge EPFL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542593" y="2991063"/>
            <a:ext cx="1273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>
                <a:latin typeface="Arial Narrow" charset="0"/>
                <a:cs typeface="Arial Narrow" charset="0"/>
              </a:rPr>
              <a:t>Graphiques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43616" y="3496174"/>
            <a:ext cx="203200" cy="882000"/>
          </a:xfrm>
          <a:prstGeom prst="rect">
            <a:avLst/>
          </a:prstGeom>
          <a:solidFill>
            <a:schemeClr val="accent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6931293" y="3640174"/>
            <a:ext cx="203200" cy="738000"/>
          </a:xfrm>
          <a:prstGeom prst="rect">
            <a:avLst/>
          </a:prstGeom>
          <a:solidFill>
            <a:schemeClr val="accent2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7218970" y="3784174"/>
            <a:ext cx="203200" cy="594000"/>
          </a:xfrm>
          <a:prstGeom prst="rect">
            <a:avLst/>
          </a:prstGeom>
          <a:solidFill>
            <a:schemeClr val="accent3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7506647" y="3928174"/>
            <a:ext cx="203200" cy="450000"/>
          </a:xfrm>
          <a:prstGeom prst="rect">
            <a:avLst/>
          </a:prstGeom>
          <a:solidFill>
            <a:schemeClr val="accent4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7794324" y="4072174"/>
            <a:ext cx="203200" cy="306000"/>
          </a:xfrm>
          <a:prstGeom prst="rect">
            <a:avLst/>
          </a:prstGeom>
          <a:solidFill>
            <a:schemeClr val="accent5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8082000" y="4216174"/>
            <a:ext cx="203200" cy="162000"/>
          </a:xfrm>
          <a:prstGeom prst="rect">
            <a:avLst/>
          </a:prstGeom>
          <a:solidFill>
            <a:schemeClr val="accent6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1DA64F-6193-4C73-B0A3-E892119DB7E1}" type="slidenum">
              <a:rPr lang="fr-CH" smtClean="0"/>
              <a:t>7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/>
              <a:t>Présentation EPFL - Public  |  2019</a:t>
            </a:r>
          </a:p>
        </p:txBody>
      </p:sp>
    </p:spTree>
    <p:extLst>
      <p:ext uri="{BB962C8B-B14F-4D97-AF65-F5344CB8AC3E}">
        <p14:creationId xmlns:p14="http://schemas.microsoft.com/office/powerpoint/2010/main" val="4280863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Couleurs de base</a:t>
            </a:r>
            <a:endParaRPr lang="fr-FR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2400" y="1287307"/>
            <a:ext cx="901840" cy="861683"/>
          </a:xfrm>
          <a:prstGeom prst="rect">
            <a:avLst/>
          </a:prstGeom>
          <a:solidFill>
            <a:srgbClr val="B7B7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919" y="1287307"/>
            <a:ext cx="901840" cy="861683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75084" y="1287307"/>
            <a:ext cx="901840" cy="861683"/>
          </a:xfrm>
          <a:prstGeom prst="rect">
            <a:avLst/>
          </a:prstGeom>
          <a:solidFill>
            <a:srgbClr val="2626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5603" y="1287307"/>
            <a:ext cx="901840" cy="8616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03147" y="1287307"/>
            <a:ext cx="921715" cy="869046"/>
          </a:xfrm>
          <a:prstGeom prst="rect">
            <a:avLst/>
          </a:prstGeom>
          <a:solidFill>
            <a:srgbClr val="1737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10974" y="1288665"/>
            <a:ext cx="908125" cy="867688"/>
          </a:xfrm>
          <a:prstGeom prst="rect">
            <a:avLst/>
          </a:prstGeom>
          <a:solidFill>
            <a:srgbClr val="CB001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64012" y="835492"/>
            <a:ext cx="1867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>
                <a:latin typeface="Arial Narrow" charset="0"/>
                <a:cs typeface="Arial Narrow" charset="0"/>
              </a:rPr>
              <a:t>Fonds de masque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207500" y="835492"/>
            <a:ext cx="1390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>
                <a:latin typeface="Arial Narrow" charset="0"/>
                <a:cs typeface="Arial Narrow" charset="0"/>
              </a:rPr>
              <a:t>Rouge EPFL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542593" y="2991063"/>
            <a:ext cx="1273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>
                <a:latin typeface="Arial Narrow" charset="0"/>
                <a:cs typeface="Arial Narrow" charset="0"/>
              </a:rPr>
              <a:t>Graphiques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43616" y="3496174"/>
            <a:ext cx="203200" cy="882000"/>
          </a:xfrm>
          <a:prstGeom prst="rect">
            <a:avLst/>
          </a:prstGeom>
          <a:solidFill>
            <a:schemeClr val="accent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6931293" y="3640174"/>
            <a:ext cx="203200" cy="738000"/>
          </a:xfrm>
          <a:prstGeom prst="rect">
            <a:avLst/>
          </a:prstGeom>
          <a:solidFill>
            <a:schemeClr val="accent2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7218970" y="3784174"/>
            <a:ext cx="203200" cy="594000"/>
          </a:xfrm>
          <a:prstGeom prst="rect">
            <a:avLst/>
          </a:prstGeom>
          <a:solidFill>
            <a:schemeClr val="accent3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7506647" y="3928174"/>
            <a:ext cx="203200" cy="450000"/>
          </a:xfrm>
          <a:prstGeom prst="rect">
            <a:avLst/>
          </a:prstGeom>
          <a:solidFill>
            <a:schemeClr val="accent4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7794324" y="4072174"/>
            <a:ext cx="203200" cy="306000"/>
          </a:xfrm>
          <a:prstGeom prst="rect">
            <a:avLst/>
          </a:prstGeom>
          <a:solidFill>
            <a:schemeClr val="accent5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8082000" y="4216174"/>
            <a:ext cx="203200" cy="162000"/>
          </a:xfrm>
          <a:prstGeom prst="rect">
            <a:avLst/>
          </a:prstGeom>
          <a:solidFill>
            <a:schemeClr val="accent6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1DA64F-6193-4C73-B0A3-E892119DB7E1}" type="slidenum">
              <a:rPr lang="fr-CH" smtClean="0"/>
              <a:t>8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/>
              <a:t>Présentation EPFL - Public  |  2019</a:t>
            </a:r>
          </a:p>
        </p:txBody>
      </p:sp>
    </p:spTree>
    <p:extLst>
      <p:ext uri="{BB962C8B-B14F-4D97-AF65-F5344CB8AC3E}">
        <p14:creationId xmlns:p14="http://schemas.microsoft.com/office/powerpoint/2010/main" val="10957024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4.0.8"/>
  <p:tag name="PPTVERSION" val="15"/>
  <p:tag name="TPOS" val="2"/>
</p:tagLst>
</file>

<file path=ppt/theme/theme1.xml><?xml version="1.0" encoding="utf-8"?>
<a:theme xmlns:a="http://schemas.openxmlformats.org/drawingml/2006/main" name="Style clair">
  <a:themeElements>
    <a:clrScheme name="Blanc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70015"/>
      </a:accent1>
      <a:accent2>
        <a:srgbClr val="A6A6A6"/>
      </a:accent2>
      <a:accent3>
        <a:srgbClr val="F58001"/>
      </a:accent3>
      <a:accent4>
        <a:srgbClr val="066FFF"/>
      </a:accent4>
      <a:accent5>
        <a:srgbClr val="09AA08"/>
      </a:accent5>
      <a:accent6>
        <a:srgbClr val="2B96A5"/>
      </a:accent6>
      <a:hlink>
        <a:srgbClr val="B40003"/>
      </a:hlink>
      <a:folHlink>
        <a:srgbClr val="F15316"/>
      </a:folHlink>
    </a:clrScheme>
    <a:fontScheme name="EPFL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smtClean="0">
            <a:latin typeface="Arial Narrow" charset="0"/>
            <a:cs typeface="Arial Narrow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Style foncé">
  <a:themeElements>
    <a:clrScheme name="Noir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D70015"/>
      </a:accent1>
      <a:accent2>
        <a:srgbClr val="A6A6A6"/>
      </a:accent2>
      <a:accent3>
        <a:srgbClr val="F58001"/>
      </a:accent3>
      <a:accent4>
        <a:srgbClr val="066FFF"/>
      </a:accent4>
      <a:accent5>
        <a:srgbClr val="09AA08"/>
      </a:accent5>
      <a:accent6>
        <a:srgbClr val="2B96A5"/>
      </a:accent6>
      <a:hlink>
        <a:srgbClr val="B40003"/>
      </a:hlink>
      <a:folHlink>
        <a:srgbClr val="F15316"/>
      </a:folHlink>
    </a:clrScheme>
    <a:fontScheme name="epfl test">
      <a:majorFont>
        <a:latin typeface="Impact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smtClean="0">
            <a:latin typeface="Arial Narrow" charset="0"/>
            <a:cs typeface="Arial Narrow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 emploi clean.thmx</Template>
  <TotalTime>2567</TotalTime>
  <Words>167</Words>
  <Application>Microsoft Macintosh PowerPoint</Application>
  <PresentationFormat>Affichage à l'écran (16:9)</PresentationFormat>
  <Paragraphs>53</Paragraphs>
  <Slides>8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ＭＳ Ｐゴシック</vt:lpstr>
      <vt:lpstr>AlphaHeadlinePro-Bold</vt:lpstr>
      <vt:lpstr>Arial</vt:lpstr>
      <vt:lpstr>Arial Narrow</vt:lpstr>
      <vt:lpstr>Calibri</vt:lpstr>
      <vt:lpstr>Impact</vt:lpstr>
      <vt:lpstr>Style clair</vt:lpstr>
      <vt:lpstr>Style foncé</vt:lpstr>
      <vt:lpstr>Présentation PowerPoint</vt:lpstr>
      <vt:lpstr>Présentation PowerPoint</vt:lpstr>
      <vt:lpstr>Titres en Impact</vt:lpstr>
      <vt:lpstr>Couleurs de base</vt:lpstr>
      <vt:lpstr>Couleurs de base</vt:lpstr>
      <vt:lpstr>Couleurs de base</vt:lpstr>
      <vt:lpstr>Couleurs de base</vt:lpstr>
      <vt:lpstr>Couleurs de base</vt:lpstr>
    </vt:vector>
  </TitlesOfParts>
  <Company>EPFL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 coderay</dc:creator>
  <cp:lastModifiedBy>Utilisateur Microsoft Office</cp:lastModifiedBy>
  <cp:revision>148</cp:revision>
  <dcterms:created xsi:type="dcterms:W3CDTF">2017-03-17T08:41:32Z</dcterms:created>
  <dcterms:modified xsi:type="dcterms:W3CDTF">2019-01-17T08:38:10Z</dcterms:modified>
</cp:coreProperties>
</file>