
<file path=[Content_Types].xml><?xml version="1.0" encoding="utf-8"?>
<Types xmlns="http://schemas.openxmlformats.org/package/2006/content-types">
  <Default Extension="bin" ContentType="application/vnd.openxmlformats-officedocument.oleObject"/>
  <Default Extension="docx" ContentType="application/vnd.openxmlformats-officedocument.wordprocessingml.document"/>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ags/tag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notesSlides/notesSlide1.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notesSlides/notesSlide2.xml" ContentType="application/vnd.openxmlformats-officedocument.presentationml.notesSlide+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30"/>
  </p:notesMasterIdLst>
  <p:handoutMasterIdLst>
    <p:handoutMasterId r:id="rId31"/>
  </p:handoutMasterIdLst>
  <p:sldIdLst>
    <p:sldId id="256" r:id="rId2"/>
    <p:sldId id="276" r:id="rId3"/>
    <p:sldId id="839" r:id="rId4"/>
    <p:sldId id="843" r:id="rId5"/>
    <p:sldId id="868" r:id="rId6"/>
    <p:sldId id="869" r:id="rId7"/>
    <p:sldId id="330" r:id="rId8"/>
    <p:sldId id="842" r:id="rId9"/>
    <p:sldId id="846" r:id="rId10"/>
    <p:sldId id="871" r:id="rId11"/>
    <p:sldId id="848" r:id="rId12"/>
    <p:sldId id="850" r:id="rId13"/>
    <p:sldId id="849" r:id="rId14"/>
    <p:sldId id="872" r:id="rId15"/>
    <p:sldId id="854" r:id="rId16"/>
    <p:sldId id="857" r:id="rId17"/>
    <p:sldId id="873" r:id="rId18"/>
    <p:sldId id="851" r:id="rId19"/>
    <p:sldId id="852" r:id="rId20"/>
    <p:sldId id="858" r:id="rId21"/>
    <p:sldId id="859" r:id="rId22"/>
    <p:sldId id="860" r:id="rId23"/>
    <p:sldId id="861" r:id="rId24"/>
    <p:sldId id="862" r:id="rId25"/>
    <p:sldId id="863" r:id="rId26"/>
    <p:sldId id="864" r:id="rId27"/>
    <p:sldId id="865" r:id="rId28"/>
    <p:sldId id="866" r:id="rId29"/>
  </p:sldIdLst>
  <p:sldSz cx="12192000" cy="6858000"/>
  <p:notesSz cx="6858000" cy="9144000"/>
  <p:custDataLst>
    <p:tags r:id="rId32"/>
  </p:custDataLst>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2" userDrawn="1">
          <p15:clr>
            <a:srgbClr val="A4A3A4"/>
          </p15:clr>
        </p15:guide>
        <p15:guide id="2" pos="3840" userDrawn="1">
          <p15:clr>
            <a:srgbClr val="A4A3A4"/>
          </p15:clr>
        </p15:guide>
        <p15:guide id="3" pos="3727" userDrawn="1">
          <p15:clr>
            <a:srgbClr val="A4A3A4"/>
          </p15:clr>
        </p15:guide>
        <p15:guide id="4" pos="3953" userDrawn="1">
          <p15:clr>
            <a:srgbClr val="A4A3A4"/>
          </p15:clr>
        </p15:guide>
        <p15:guide id="5" pos="415" userDrawn="1">
          <p15:clr>
            <a:srgbClr val="A4A3A4"/>
          </p15:clr>
        </p15:guide>
        <p15:guide id="6" pos="7265" userDrawn="1">
          <p15:clr>
            <a:srgbClr val="A4A3A4"/>
          </p15:clr>
        </p15:guide>
        <p15:guide id="7" orient="horz" pos="958" userDrawn="1">
          <p15:clr>
            <a:srgbClr val="A4A3A4"/>
          </p15:clr>
        </p15:guide>
        <p15:guide id="8" orient="horz" pos="3589" userDrawn="1">
          <p15:clr>
            <a:srgbClr val="A4A3A4"/>
          </p15:clr>
        </p15:guide>
        <p15:guide id="9" orient="horz" pos="3974"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D4F58"/>
    <a:srgbClr val="4D5958"/>
    <a:srgbClr val="6666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93" autoAdjust="0"/>
    <p:restoredTop sz="83130" autoAdjust="0"/>
  </p:normalViewPr>
  <p:slideViewPr>
    <p:cSldViewPr snapToGrid="0" showGuides="1">
      <p:cViewPr varScale="1">
        <p:scale>
          <a:sx n="44" d="100"/>
          <a:sy n="44" d="100"/>
        </p:scale>
        <p:origin x="418" y="18"/>
      </p:cViewPr>
      <p:guideLst>
        <p:guide orient="horz" pos="232"/>
        <p:guide pos="3840"/>
        <p:guide pos="3727"/>
        <p:guide pos="3953"/>
        <p:guide pos="415"/>
        <p:guide pos="7265"/>
        <p:guide orient="horz" pos="958"/>
        <p:guide orient="horz" pos="3589"/>
        <p:guide orient="horz" pos="3974"/>
      </p:guideLst>
    </p:cSldViewPr>
  </p:slideViewPr>
  <p:notesTextViewPr>
    <p:cViewPr>
      <p:scale>
        <a:sx n="1" d="1"/>
        <a:sy n="1" d="1"/>
      </p:scale>
      <p:origin x="0" y="0"/>
    </p:cViewPr>
  </p:notesTextViewPr>
  <p:notesViewPr>
    <p:cSldViewPr snapToGrid="0" showGuides="1">
      <p:cViewPr varScale="1">
        <p:scale>
          <a:sx n="121" d="100"/>
          <a:sy n="121" d="100"/>
        </p:scale>
        <p:origin x="4938" y="9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169B07D1-DDBD-4474-B364-71C9268EBCE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CH"/>
          </a:p>
        </p:txBody>
      </p:sp>
      <p:sp>
        <p:nvSpPr>
          <p:cNvPr id="3" name="Datumsplatzhalter 2">
            <a:extLst>
              <a:ext uri="{FF2B5EF4-FFF2-40B4-BE49-F238E27FC236}">
                <a16:creationId xmlns:a16="http://schemas.microsoft.com/office/drawing/2014/main" id="{C6D5C60C-D7EB-46DA-B53B-023FE22D4B5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EADDB41-8BAA-4506-86CA-74BCA00CB611}" type="datetimeFigureOut">
              <a:rPr lang="de-CH" smtClean="0"/>
              <a:t>20.04.2023</a:t>
            </a:fld>
            <a:endParaRPr lang="de-CH"/>
          </a:p>
        </p:txBody>
      </p:sp>
      <p:sp>
        <p:nvSpPr>
          <p:cNvPr id="4" name="Fußzeilenplatzhalter 3">
            <a:extLst>
              <a:ext uri="{FF2B5EF4-FFF2-40B4-BE49-F238E27FC236}">
                <a16:creationId xmlns:a16="http://schemas.microsoft.com/office/drawing/2014/main" id="{534AFA22-9619-4396-962B-2010B0A9919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e-CH"/>
          </a:p>
        </p:txBody>
      </p:sp>
      <p:sp>
        <p:nvSpPr>
          <p:cNvPr id="5" name="Foliennummernplatzhalter 4">
            <a:extLst>
              <a:ext uri="{FF2B5EF4-FFF2-40B4-BE49-F238E27FC236}">
                <a16:creationId xmlns:a16="http://schemas.microsoft.com/office/drawing/2014/main" id="{B187773E-9003-44F7-AB6E-3610D789371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58605CB-D402-4641-99D2-8935B1CABF74}" type="slidenum">
              <a:rPr lang="de-CH" smtClean="0"/>
              <a:t>‹Nr.›</a:t>
            </a:fld>
            <a:endParaRPr lang="de-CH"/>
          </a:p>
        </p:txBody>
      </p:sp>
    </p:spTree>
    <p:extLst>
      <p:ext uri="{BB962C8B-B14F-4D97-AF65-F5344CB8AC3E}">
        <p14:creationId xmlns:p14="http://schemas.microsoft.com/office/powerpoint/2010/main" val="52117165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CH"/>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E7A6A64-300D-4417-97BA-B975E9F5CDE1}" type="datetimeFigureOut">
              <a:rPr lang="de-CH" smtClean="0"/>
              <a:t>20.04.2023</a:t>
            </a:fld>
            <a:endParaRPr lang="de-CH"/>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CH"/>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CH"/>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EFE6EBE-EF96-4E5E-9E82-459EA7525ED6}" type="slidenum">
              <a:rPr lang="de-CH" smtClean="0"/>
              <a:t>‹Nr.›</a:t>
            </a:fld>
            <a:endParaRPr lang="de-CH"/>
          </a:p>
        </p:txBody>
      </p:sp>
    </p:spTree>
    <p:extLst>
      <p:ext uri="{BB962C8B-B14F-4D97-AF65-F5344CB8AC3E}">
        <p14:creationId xmlns:p14="http://schemas.microsoft.com/office/powerpoint/2010/main" val="19395027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5"/>
          </p:nvPr>
        </p:nvSpPr>
        <p:spPr/>
        <p:txBody>
          <a:bodyPr/>
          <a:lstStyle/>
          <a:p>
            <a:fld id="{5EFE6EBE-EF96-4E5E-9E82-459EA7525ED6}" type="slidenum">
              <a:rPr lang="de-CH" smtClean="0"/>
              <a:t>6</a:t>
            </a:fld>
            <a:endParaRPr lang="de-CH"/>
          </a:p>
        </p:txBody>
      </p:sp>
    </p:spTree>
    <p:extLst>
      <p:ext uri="{BB962C8B-B14F-4D97-AF65-F5344CB8AC3E}">
        <p14:creationId xmlns:p14="http://schemas.microsoft.com/office/powerpoint/2010/main" val="34473776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fr-FR" sz="1200" b="0" i="1" dirty="0"/>
              <a:t>Art. 42a Participation de l’employeur au financement de la rente transitoire </a:t>
            </a:r>
            <a:r>
              <a:rPr lang="da-DK" sz="1200" b="0" i="1" dirty="0"/>
              <a:t>(art. 32k, al. 2, LPers)</a:t>
            </a:r>
          </a:p>
          <a:p>
            <a:pPr marL="457200" indent="-457200">
              <a:lnSpc>
                <a:spcPct val="100000"/>
              </a:lnSpc>
              <a:spcBef>
                <a:spcPts val="300"/>
              </a:spcBef>
              <a:spcAft>
                <a:spcPts val="300"/>
              </a:spcAft>
              <a:buFont typeface="+mj-lt"/>
              <a:buAutoNum type="arabicParenR"/>
            </a:pPr>
            <a:r>
              <a:rPr lang="fr-FR" sz="1200" dirty="0"/>
              <a:t>Le collaborateur qui prend sa retraite avant l’âge fixé à l’art. 21 LAVS90 peut percevoir une rente transitoire réglementaire.</a:t>
            </a:r>
          </a:p>
          <a:p>
            <a:pPr marL="457200" indent="-457200">
              <a:lnSpc>
                <a:spcPct val="100000"/>
              </a:lnSpc>
              <a:spcBef>
                <a:spcPts val="300"/>
              </a:spcBef>
              <a:spcAft>
                <a:spcPts val="300"/>
              </a:spcAft>
              <a:buFont typeface="+mj-lt"/>
              <a:buAutoNum type="arabicParenR"/>
            </a:pPr>
            <a:r>
              <a:rPr lang="fr-FR" sz="1200" dirty="0"/>
              <a:t>L’employeur participe au financement de la rente transitoire si le collaborateur:</a:t>
            </a:r>
            <a:br>
              <a:rPr lang="fr-FR" sz="1200" dirty="0"/>
            </a:br>
            <a:r>
              <a:rPr lang="fr-FR" sz="1200" dirty="0"/>
              <a:t>a. prend à titre volontaire une retraite complète ou partielle;</a:t>
            </a:r>
            <a:br>
              <a:rPr lang="fr-FR" sz="1200" dirty="0"/>
            </a:br>
            <a:r>
              <a:rPr lang="fr-FR" sz="1200" dirty="0"/>
              <a:t>b. a 62 ans révolus;</a:t>
            </a:r>
            <a:br>
              <a:rPr lang="fr-FR" sz="1200" dirty="0"/>
            </a:br>
            <a:r>
              <a:rPr lang="fr-FR" sz="1200" dirty="0"/>
              <a:t>c. a été employé, immédiatement avant sa retraite, pendant au moins cinq ans auprès d’une institution du domaine des EPF;</a:t>
            </a:r>
            <a:br>
              <a:rPr lang="fr-FR" sz="1200" dirty="0"/>
            </a:br>
            <a:r>
              <a:rPr lang="fr-FR" sz="1200" dirty="0"/>
              <a:t>d. </a:t>
            </a:r>
            <a:r>
              <a:rPr lang="fr-FR" sz="1200" dirty="0">
                <a:solidFill>
                  <a:srgbClr val="C00000"/>
                </a:solidFill>
              </a:rPr>
              <a:t>a exercé pendant au moins cinq ans une fonction continuellement très pénible sur le plan physique ou psychique</a:t>
            </a:r>
            <a:r>
              <a:rPr lang="fr-FR" sz="1200" dirty="0"/>
              <a:t>, et</a:t>
            </a:r>
            <a:br>
              <a:rPr lang="fr-FR" sz="1200" dirty="0"/>
            </a:br>
            <a:r>
              <a:rPr lang="fr-FR" sz="1200" dirty="0"/>
              <a:t>e. demande le versement d’une rente transitoire complète ou d’une demi-rente transitoire.</a:t>
            </a:r>
          </a:p>
          <a:p>
            <a:pPr marL="457200" indent="-457200">
              <a:lnSpc>
                <a:spcPct val="100000"/>
              </a:lnSpc>
              <a:spcBef>
                <a:spcPts val="300"/>
              </a:spcBef>
              <a:spcAft>
                <a:spcPts val="300"/>
              </a:spcAft>
              <a:buFont typeface="+mj-lt"/>
              <a:buAutoNum type="arabicParenR"/>
            </a:pPr>
            <a:r>
              <a:rPr lang="fr-FR" sz="1200" dirty="0"/>
              <a:t>Les activités visées à l’al. 2, let. d, se présentent notamment dans les cas suivants:</a:t>
            </a:r>
            <a:br>
              <a:rPr lang="fr-FR" sz="1200" dirty="0"/>
            </a:br>
            <a:r>
              <a:rPr lang="fr-FR" sz="1200" dirty="0"/>
              <a:t>a. activités en présence d’agents physiques, chimiques ou biologiques qui peuvent représenter un danger pour la santé;</a:t>
            </a:r>
            <a:br>
              <a:rPr lang="fr-FR" sz="1200" dirty="0"/>
            </a:br>
            <a:r>
              <a:rPr lang="fr-FR" sz="1200" dirty="0"/>
              <a:t>b. activités exercées dans des conditions de travail difficiles, notamment avec des températures extrêmes, des conditions climatiques rudes ou de mauvaises conditions de lumière;</a:t>
            </a:r>
            <a:br>
              <a:rPr lang="fr-FR" sz="1200" dirty="0"/>
            </a:br>
            <a:r>
              <a:rPr lang="fr-FR" sz="1200" dirty="0"/>
              <a:t>c. activités avec de lourdes charges pour l’appareil locomoteur;</a:t>
            </a:r>
            <a:br>
              <a:rPr lang="fr-FR" sz="1200" dirty="0"/>
            </a:br>
            <a:r>
              <a:rPr lang="fr-FR" sz="1200" dirty="0"/>
              <a:t>d. activités présentant un risque d’accident accru;</a:t>
            </a:r>
            <a:br>
              <a:rPr lang="fr-FR" sz="1200" dirty="0"/>
            </a:br>
            <a:r>
              <a:rPr lang="fr-FR" sz="1200" dirty="0"/>
              <a:t>e. activités très répétitives, monotones ou émotionnellement difficiles, qui peuvent conduire à un fort stress psychique;</a:t>
            </a:r>
            <a:br>
              <a:rPr lang="fr-FR" sz="1200" dirty="0"/>
            </a:br>
            <a:r>
              <a:rPr lang="fr-FR" sz="1200" dirty="0"/>
              <a:t>f. activités qui, de par leur nature, génèrent un stress psychique important dû à la pression exercée au niveau de la performance, des attentes ou de l’innovation, ou encore à la nécessité permanente de s’adapter à des techniques et technologies très récentes et pas encore éprouvées;</a:t>
            </a:r>
            <a:br>
              <a:rPr lang="fr-FR" sz="1200" dirty="0"/>
            </a:br>
            <a:r>
              <a:rPr lang="fr-FR" sz="1200" dirty="0"/>
              <a:t>g. activités avec des horaires contraignants, telles que des engagements effectués dans le cadre de plans de service fixes ou le travail de nuit;</a:t>
            </a:r>
          </a:p>
          <a:p>
            <a:pPr marL="457200" indent="-457200">
              <a:lnSpc>
                <a:spcPct val="100000"/>
              </a:lnSpc>
              <a:spcBef>
                <a:spcPts val="300"/>
              </a:spcBef>
              <a:spcAft>
                <a:spcPts val="300"/>
              </a:spcAft>
              <a:buFont typeface="+mj-lt"/>
              <a:buAutoNum type="arabicParenR"/>
            </a:pPr>
            <a:r>
              <a:rPr lang="fr-FR" sz="1200" dirty="0">
                <a:solidFill>
                  <a:srgbClr val="C00000"/>
                </a:solidFill>
              </a:rPr>
              <a:t>Le Conseil des EPF détermine, en accord avec les deux écoles polytechniques et les établissements de recherche, les fonctions dont l’exercice donne droit à une participation de l’employeur au financement de la rente transitoire.</a:t>
            </a:r>
          </a:p>
          <a:p>
            <a:pPr marL="457200" indent="-457200">
              <a:lnSpc>
                <a:spcPct val="100000"/>
              </a:lnSpc>
              <a:spcBef>
                <a:spcPts val="300"/>
              </a:spcBef>
              <a:spcAft>
                <a:spcPts val="300"/>
              </a:spcAft>
              <a:buFont typeface="+mj-lt"/>
              <a:buAutoNum type="arabicParenR"/>
            </a:pPr>
            <a:r>
              <a:rPr lang="fr-FR" sz="1200" dirty="0"/>
              <a:t>La participation en pourcentage de l’employeur au financement de la rente transitoire est réglée à l’annexe 5.</a:t>
            </a:r>
          </a:p>
          <a:p>
            <a:pPr marL="457200" indent="-457200">
              <a:lnSpc>
                <a:spcPct val="100000"/>
              </a:lnSpc>
              <a:spcBef>
                <a:spcPts val="300"/>
              </a:spcBef>
              <a:spcAft>
                <a:spcPts val="300"/>
              </a:spcAft>
              <a:buFont typeface="+mj-lt"/>
              <a:buAutoNum type="arabicParenR"/>
            </a:pPr>
            <a:r>
              <a:rPr lang="fr-FR" sz="1200" dirty="0"/>
              <a:t>L’autorité compétente pour gérer les rapports de travail en vertu de l’art. 2 examine si les conditions d’octroi d’une rente transitoire sont remplies et calcule le taux d’occupation moyen du collaborateur.</a:t>
            </a:r>
            <a:endParaRPr lang="de-CH" sz="1200" dirty="0"/>
          </a:p>
          <a:p>
            <a:endParaRPr lang="de-CH" dirty="0"/>
          </a:p>
        </p:txBody>
      </p:sp>
      <p:sp>
        <p:nvSpPr>
          <p:cNvPr id="4" name="Foliennummernplatzhalter 3"/>
          <p:cNvSpPr>
            <a:spLocks noGrp="1"/>
          </p:cNvSpPr>
          <p:nvPr>
            <p:ph type="sldNum" sz="quarter" idx="5"/>
          </p:nvPr>
        </p:nvSpPr>
        <p:spPr/>
        <p:txBody>
          <a:bodyPr/>
          <a:lstStyle/>
          <a:p>
            <a:fld id="{5EFE6EBE-EF96-4E5E-9E82-459EA7525ED6}" type="slidenum">
              <a:rPr lang="de-CH" smtClean="0"/>
              <a:t>10</a:t>
            </a:fld>
            <a:endParaRPr lang="de-CH"/>
          </a:p>
        </p:txBody>
      </p:sp>
    </p:spTree>
    <p:extLst>
      <p:ext uri="{BB962C8B-B14F-4D97-AF65-F5344CB8AC3E}">
        <p14:creationId xmlns:p14="http://schemas.microsoft.com/office/powerpoint/2010/main" val="363653340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8" Type="http://schemas.openxmlformats.org/officeDocument/2006/relationships/image" Target="../media/image10.emf"/><Relationship Id="rId3" Type="http://schemas.openxmlformats.org/officeDocument/2006/relationships/image" Target="../media/image5.emf"/><Relationship Id="rId7" Type="http://schemas.openxmlformats.org/officeDocument/2006/relationships/image" Target="../media/image9.emf"/><Relationship Id="rId2" Type="http://schemas.openxmlformats.org/officeDocument/2006/relationships/image" Target="../media/image4.emf"/><Relationship Id="rId1" Type="http://schemas.openxmlformats.org/officeDocument/2006/relationships/slideMaster" Target="../slideMasters/slideMaster1.xml"/><Relationship Id="rId6" Type="http://schemas.openxmlformats.org/officeDocument/2006/relationships/image" Target="../media/image8.emf"/><Relationship Id="rId5" Type="http://schemas.openxmlformats.org/officeDocument/2006/relationships/image" Target="../media/image7.emf"/><Relationship Id="rId4" Type="http://schemas.openxmlformats.org/officeDocument/2006/relationships/image" Target="../media/image6.emf"/></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bg bwMode="gray">
      <p:bgPr>
        <a:solidFill>
          <a:schemeClr val="accent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1F5C175-5CDD-4119-8E88-D19A21B9E10B}"/>
              </a:ext>
            </a:extLst>
          </p:cNvPr>
          <p:cNvSpPr>
            <a:spLocks noGrp="1"/>
          </p:cNvSpPr>
          <p:nvPr>
            <p:ph type="ctrTitle"/>
          </p:nvPr>
        </p:nvSpPr>
        <p:spPr bwMode="gray">
          <a:xfrm>
            <a:off x="658812" y="2889250"/>
            <a:ext cx="10874375" cy="1584325"/>
          </a:xfrm>
        </p:spPr>
        <p:txBody>
          <a:bodyPr anchor="t"/>
          <a:lstStyle>
            <a:lvl1pPr algn="l">
              <a:lnSpc>
                <a:spcPts val="5400"/>
              </a:lnSpc>
              <a:defRPr sz="4800">
                <a:solidFill>
                  <a:schemeClr val="bg1"/>
                </a:solidFill>
              </a:defRPr>
            </a:lvl1pPr>
          </a:lstStyle>
          <a:p>
            <a:r>
              <a:rPr lang="de-DE"/>
              <a:t>Mastertitelformat bearbeiten</a:t>
            </a:r>
            <a:endParaRPr lang="fr-CH" dirty="0"/>
          </a:p>
        </p:txBody>
      </p:sp>
      <p:sp>
        <p:nvSpPr>
          <p:cNvPr id="3" name="Untertitel 2">
            <a:extLst>
              <a:ext uri="{FF2B5EF4-FFF2-40B4-BE49-F238E27FC236}">
                <a16:creationId xmlns:a16="http://schemas.microsoft.com/office/drawing/2014/main" id="{BBD95983-37AF-4025-91FE-CAC128DFA31F}"/>
              </a:ext>
            </a:extLst>
          </p:cNvPr>
          <p:cNvSpPr>
            <a:spLocks noGrp="1"/>
          </p:cNvSpPr>
          <p:nvPr>
            <p:ph type="subTitle" idx="1"/>
          </p:nvPr>
        </p:nvSpPr>
        <p:spPr bwMode="gray">
          <a:xfrm>
            <a:off x="658812" y="4473575"/>
            <a:ext cx="5616576" cy="1223963"/>
          </a:xfrm>
        </p:spPr>
        <p:txBody>
          <a:bodyPr/>
          <a:lstStyle>
            <a:lvl1pPr marL="0" indent="0" algn="l">
              <a:lnSpc>
                <a:spcPts val="2300"/>
              </a:lnSpc>
              <a:buNone/>
              <a:defRPr sz="18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fr-CH" dirty="0"/>
          </a:p>
        </p:txBody>
      </p:sp>
      <p:sp>
        <p:nvSpPr>
          <p:cNvPr id="11" name="Rechteck 10">
            <a:extLst>
              <a:ext uri="{FF2B5EF4-FFF2-40B4-BE49-F238E27FC236}">
                <a16:creationId xmlns:a16="http://schemas.microsoft.com/office/drawing/2014/main" id="{7384F90F-589D-410B-AA1C-2FEFD53A23FC}"/>
              </a:ext>
            </a:extLst>
          </p:cNvPr>
          <p:cNvSpPr/>
          <p:nvPr userDrawn="1"/>
        </p:nvSpPr>
        <p:spPr bwMode="gray">
          <a:xfrm>
            <a:off x="697705" y="2564881"/>
            <a:ext cx="1800000" cy="10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dirty="0"/>
          </a:p>
        </p:txBody>
      </p:sp>
      <p:pic>
        <p:nvPicPr>
          <p:cNvPr id="7" name="Grafik 6">
            <a:extLst>
              <a:ext uri="{FF2B5EF4-FFF2-40B4-BE49-F238E27FC236}">
                <a16:creationId xmlns:a16="http://schemas.microsoft.com/office/drawing/2014/main" id="{1E684243-3007-4F55-B67B-B98471B9B34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268087" y="504000"/>
            <a:ext cx="4265100" cy="800100"/>
          </a:xfrm>
          <a:prstGeom prst="rect">
            <a:avLst/>
          </a:prstGeom>
        </p:spPr>
      </p:pic>
    </p:spTree>
    <p:extLst>
      <p:ext uri="{BB962C8B-B14F-4D97-AF65-F5344CB8AC3E}">
        <p14:creationId xmlns:p14="http://schemas.microsoft.com/office/powerpoint/2010/main" val="3362498757"/>
      </p:ext>
    </p:extLst>
  </p:cSld>
  <p:clrMapOvr>
    <a:masterClrMapping/>
  </p:clrMapOvr>
  <p:extLst>
    <p:ext uri="{DCECCB84-F9BA-43D5-87BE-67443E8EF086}">
      <p15:sldGuideLst xmlns:p15="http://schemas.microsoft.com/office/powerpoint/2012/main">
        <p15:guide id="1" orient="horz" pos="1820" userDrawn="1">
          <p15:clr>
            <a:srgbClr val="5ACBF0"/>
          </p15:clr>
        </p15:guide>
        <p15:guide id="2" orient="horz" pos="2818" userDrawn="1">
          <p15:clr>
            <a:srgbClr val="5ACBF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2-Bilder-Folie mit Legende">
    <p:spTree>
      <p:nvGrpSpPr>
        <p:cNvPr id="1" name=""/>
        <p:cNvGrpSpPr/>
        <p:nvPr/>
      </p:nvGrpSpPr>
      <p:grpSpPr>
        <a:xfrm>
          <a:off x="0" y="0"/>
          <a:ext cx="0" cy="0"/>
          <a:chOff x="0" y="0"/>
          <a:chExt cx="0" cy="0"/>
        </a:xfrm>
      </p:grpSpPr>
      <p:sp>
        <p:nvSpPr>
          <p:cNvPr id="8" name="Bildplatzhalter 10">
            <a:extLst>
              <a:ext uri="{FF2B5EF4-FFF2-40B4-BE49-F238E27FC236}">
                <a16:creationId xmlns:a16="http://schemas.microsoft.com/office/drawing/2014/main" id="{24EC1661-6624-4071-94A2-A44D5B82FF34}"/>
              </a:ext>
            </a:extLst>
          </p:cNvPr>
          <p:cNvSpPr>
            <a:spLocks noGrp="1"/>
          </p:cNvSpPr>
          <p:nvPr>
            <p:ph type="pic" sz="quarter" idx="13"/>
          </p:nvPr>
        </p:nvSpPr>
        <p:spPr bwMode="gray">
          <a:xfrm>
            <a:off x="6132514" y="0"/>
            <a:ext cx="6059488" cy="6858000"/>
          </a:xfrm>
          <a:solidFill>
            <a:schemeClr val="bg1">
              <a:lumMod val="75000"/>
            </a:schemeClr>
          </a:solidFill>
        </p:spPr>
        <p:txBody>
          <a:bodyPr/>
          <a:lstStyle>
            <a:lvl1pPr marL="0" indent="0">
              <a:buNone/>
              <a:defRPr/>
            </a:lvl1pPr>
          </a:lstStyle>
          <a:p>
            <a:r>
              <a:rPr lang="de-DE"/>
              <a:t>Bild durch Klicken auf Symbol hinzufügen</a:t>
            </a:r>
            <a:endParaRPr lang="fr-CH" dirty="0"/>
          </a:p>
        </p:txBody>
      </p:sp>
      <p:sp>
        <p:nvSpPr>
          <p:cNvPr id="11" name="Bildplatzhalter 10">
            <a:extLst>
              <a:ext uri="{FF2B5EF4-FFF2-40B4-BE49-F238E27FC236}">
                <a16:creationId xmlns:a16="http://schemas.microsoft.com/office/drawing/2014/main" id="{DD1BA63F-2237-4C9E-974A-8CB221A2C20B}"/>
              </a:ext>
            </a:extLst>
          </p:cNvPr>
          <p:cNvSpPr>
            <a:spLocks noGrp="1"/>
          </p:cNvSpPr>
          <p:nvPr>
            <p:ph type="pic" sz="quarter" idx="10"/>
          </p:nvPr>
        </p:nvSpPr>
        <p:spPr bwMode="gray">
          <a:xfrm>
            <a:off x="0" y="0"/>
            <a:ext cx="6059488" cy="6858000"/>
          </a:xfrm>
          <a:solidFill>
            <a:schemeClr val="bg1">
              <a:lumMod val="75000"/>
            </a:schemeClr>
          </a:solidFill>
        </p:spPr>
        <p:txBody>
          <a:bodyPr/>
          <a:lstStyle>
            <a:lvl1pPr marL="0" indent="0">
              <a:buNone/>
              <a:defRPr/>
            </a:lvl1pPr>
          </a:lstStyle>
          <a:p>
            <a:r>
              <a:rPr lang="de-DE"/>
              <a:t>Bild durch Klicken auf Symbol hinzufügen</a:t>
            </a:r>
            <a:endParaRPr lang="fr-CH" dirty="0"/>
          </a:p>
        </p:txBody>
      </p:sp>
      <p:sp>
        <p:nvSpPr>
          <p:cNvPr id="7" name="Textplatzhalter 12">
            <a:extLst>
              <a:ext uri="{FF2B5EF4-FFF2-40B4-BE49-F238E27FC236}">
                <a16:creationId xmlns:a16="http://schemas.microsoft.com/office/drawing/2014/main" id="{480E486E-40C3-413E-B9CA-47486116E351}"/>
              </a:ext>
            </a:extLst>
          </p:cNvPr>
          <p:cNvSpPr>
            <a:spLocks noGrp="1"/>
          </p:cNvSpPr>
          <p:nvPr>
            <p:ph type="body" sz="quarter" idx="12" hasCustomPrompt="1"/>
          </p:nvPr>
        </p:nvSpPr>
        <p:spPr bwMode="gray">
          <a:xfrm>
            <a:off x="6743700" y="6137008"/>
            <a:ext cx="1926431" cy="426367"/>
          </a:xfrm>
          <a:solidFill>
            <a:schemeClr val="bg1"/>
          </a:solidFill>
        </p:spPr>
        <p:txBody>
          <a:bodyPr wrap="square" lIns="108000" tIns="100800" rIns="72000" bIns="151200" anchor="b">
            <a:spAutoFit/>
          </a:bodyPr>
          <a:lstStyle>
            <a:lvl1pPr marL="0" indent="0">
              <a:lnSpc>
                <a:spcPts val="1400"/>
              </a:lnSpc>
              <a:buNone/>
              <a:defRPr sz="1100">
                <a:solidFill>
                  <a:srgbClr val="666666"/>
                </a:solidFill>
              </a:defRPr>
            </a:lvl1pPr>
            <a:lvl2pPr marL="64800" indent="-64800">
              <a:lnSpc>
                <a:spcPts val="1300"/>
              </a:lnSpc>
              <a:buFont typeface="Calibri" panose="020F0502020204030204" pitchFamily="34" charset="0"/>
              <a:buChar char="›"/>
              <a:defRPr sz="800">
                <a:solidFill>
                  <a:srgbClr val="666666"/>
                </a:solidFill>
              </a:defRPr>
            </a:lvl2pPr>
            <a:lvl3pPr marL="64800" indent="-64800">
              <a:lnSpc>
                <a:spcPts val="1300"/>
              </a:lnSpc>
              <a:buFont typeface="Calibri" panose="020F0502020204030204" pitchFamily="34" charset="0"/>
              <a:buChar char="›"/>
              <a:defRPr sz="800">
                <a:solidFill>
                  <a:srgbClr val="666666"/>
                </a:solidFill>
              </a:defRPr>
            </a:lvl3pPr>
            <a:lvl4pPr marL="64800" indent="-64800">
              <a:lnSpc>
                <a:spcPts val="1300"/>
              </a:lnSpc>
              <a:buFont typeface="Calibri" panose="020F0502020204030204" pitchFamily="34" charset="0"/>
              <a:buChar char="›"/>
              <a:defRPr sz="800">
                <a:solidFill>
                  <a:srgbClr val="666666"/>
                </a:solidFill>
              </a:defRPr>
            </a:lvl4pPr>
            <a:lvl5pPr marL="64800" indent="-64800">
              <a:lnSpc>
                <a:spcPts val="1300"/>
              </a:lnSpc>
              <a:buFont typeface="Calibri" panose="020F0502020204030204" pitchFamily="34" charset="0"/>
              <a:buChar char="›"/>
              <a:defRPr sz="800">
                <a:solidFill>
                  <a:srgbClr val="666666"/>
                </a:solidFill>
              </a:defRPr>
            </a:lvl5pPr>
          </a:lstStyle>
          <a:p>
            <a:pPr lvl="0"/>
            <a:r>
              <a:rPr lang="fr-CH" dirty="0" err="1"/>
              <a:t>Legende</a:t>
            </a:r>
            <a:endParaRPr lang="fr-CH" dirty="0"/>
          </a:p>
        </p:txBody>
      </p:sp>
      <p:sp>
        <p:nvSpPr>
          <p:cNvPr id="6" name="Textplatzhalter 12">
            <a:extLst>
              <a:ext uri="{FF2B5EF4-FFF2-40B4-BE49-F238E27FC236}">
                <a16:creationId xmlns:a16="http://schemas.microsoft.com/office/drawing/2014/main" id="{2B7CB688-4FC7-4496-9228-2AB8AE2BFD8D}"/>
              </a:ext>
            </a:extLst>
          </p:cNvPr>
          <p:cNvSpPr>
            <a:spLocks noGrp="1"/>
          </p:cNvSpPr>
          <p:nvPr>
            <p:ph type="body" sz="quarter" idx="11" hasCustomPrompt="1"/>
          </p:nvPr>
        </p:nvSpPr>
        <p:spPr bwMode="gray">
          <a:xfrm>
            <a:off x="623888" y="6137008"/>
            <a:ext cx="1926431" cy="426367"/>
          </a:xfrm>
          <a:solidFill>
            <a:schemeClr val="bg1"/>
          </a:solidFill>
        </p:spPr>
        <p:txBody>
          <a:bodyPr wrap="square" lIns="108000" tIns="100800" rIns="72000" bIns="151200" anchor="b">
            <a:spAutoFit/>
          </a:bodyPr>
          <a:lstStyle>
            <a:lvl1pPr marL="0" indent="0">
              <a:lnSpc>
                <a:spcPts val="1400"/>
              </a:lnSpc>
              <a:buNone/>
              <a:defRPr sz="1100">
                <a:solidFill>
                  <a:srgbClr val="666666"/>
                </a:solidFill>
              </a:defRPr>
            </a:lvl1pPr>
            <a:lvl2pPr marL="64800" indent="-64800">
              <a:lnSpc>
                <a:spcPts val="1300"/>
              </a:lnSpc>
              <a:buFont typeface="Calibri" panose="020F0502020204030204" pitchFamily="34" charset="0"/>
              <a:buChar char="›"/>
              <a:defRPr sz="800">
                <a:solidFill>
                  <a:srgbClr val="666666"/>
                </a:solidFill>
              </a:defRPr>
            </a:lvl2pPr>
            <a:lvl3pPr marL="64800" indent="-64800">
              <a:lnSpc>
                <a:spcPts val="1300"/>
              </a:lnSpc>
              <a:buFont typeface="Calibri" panose="020F0502020204030204" pitchFamily="34" charset="0"/>
              <a:buChar char="›"/>
              <a:defRPr sz="800">
                <a:solidFill>
                  <a:srgbClr val="666666"/>
                </a:solidFill>
              </a:defRPr>
            </a:lvl3pPr>
            <a:lvl4pPr marL="64800" indent="-64800">
              <a:lnSpc>
                <a:spcPts val="1300"/>
              </a:lnSpc>
              <a:buFont typeface="Calibri" panose="020F0502020204030204" pitchFamily="34" charset="0"/>
              <a:buChar char="›"/>
              <a:defRPr sz="800">
                <a:solidFill>
                  <a:srgbClr val="666666"/>
                </a:solidFill>
              </a:defRPr>
            </a:lvl4pPr>
            <a:lvl5pPr marL="64800" indent="-64800">
              <a:lnSpc>
                <a:spcPts val="1300"/>
              </a:lnSpc>
              <a:buFont typeface="Calibri" panose="020F0502020204030204" pitchFamily="34" charset="0"/>
              <a:buChar char="›"/>
              <a:defRPr sz="800">
                <a:solidFill>
                  <a:srgbClr val="666666"/>
                </a:solidFill>
              </a:defRPr>
            </a:lvl5pPr>
          </a:lstStyle>
          <a:p>
            <a:pPr lvl="0"/>
            <a:r>
              <a:rPr lang="fr-CH" dirty="0" err="1"/>
              <a:t>Legende</a:t>
            </a:r>
            <a:endParaRPr lang="fr-CH" dirty="0"/>
          </a:p>
        </p:txBody>
      </p:sp>
    </p:spTree>
    <p:extLst>
      <p:ext uri="{BB962C8B-B14F-4D97-AF65-F5344CB8AC3E}">
        <p14:creationId xmlns:p14="http://schemas.microsoft.com/office/powerpoint/2010/main" val="1490137653"/>
      </p:ext>
    </p:extLst>
  </p:cSld>
  <p:clrMapOvr>
    <a:masterClrMapping/>
  </p:clrMapOvr>
  <p:extLst>
    <p:ext uri="{DCECCB84-F9BA-43D5-87BE-67443E8EF086}">
      <p15:sldGuideLst xmlns:p15="http://schemas.microsoft.com/office/powerpoint/2012/main">
        <p15:guide id="1" orient="horz" pos="4133" userDrawn="1">
          <p15:clr>
            <a:srgbClr val="5ACBF0"/>
          </p15:clr>
        </p15:guide>
        <p15:guide id="2" pos="3817" userDrawn="1">
          <p15:clr>
            <a:srgbClr val="5ACBF0"/>
          </p15:clr>
        </p15:guide>
        <p15:guide id="3" pos="393" userDrawn="1">
          <p15:clr>
            <a:srgbClr val="5ACBF0"/>
          </p15:clr>
        </p15:guide>
        <p15:guide id="4" pos="3863" userDrawn="1">
          <p15:clr>
            <a:srgbClr val="5ACBF0"/>
          </p15:clr>
        </p15:guide>
        <p15:guide id="5" pos="4248" userDrawn="1">
          <p15:clr>
            <a:srgbClr val="5ACBF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992966-A211-4F6E-9170-972BCF45C9C9}"/>
              </a:ext>
            </a:extLst>
          </p:cNvPr>
          <p:cNvSpPr>
            <a:spLocks noGrp="1"/>
          </p:cNvSpPr>
          <p:nvPr>
            <p:ph type="title"/>
          </p:nvPr>
        </p:nvSpPr>
        <p:spPr bwMode="gray"/>
        <p:txBody>
          <a:bodyPr/>
          <a:lstStyle/>
          <a:p>
            <a:r>
              <a:rPr lang="de-DE"/>
              <a:t>Mastertitelformat bearbeiten</a:t>
            </a:r>
            <a:endParaRPr lang="fr-CH" dirty="0"/>
          </a:p>
        </p:txBody>
      </p:sp>
      <p:sp>
        <p:nvSpPr>
          <p:cNvPr id="8" name="Textplatzhalter 7">
            <a:extLst>
              <a:ext uri="{FF2B5EF4-FFF2-40B4-BE49-F238E27FC236}">
                <a16:creationId xmlns:a16="http://schemas.microsoft.com/office/drawing/2014/main" id="{532375C6-89E5-4B81-821E-C38DE5954C96}"/>
              </a:ext>
            </a:extLst>
          </p:cNvPr>
          <p:cNvSpPr>
            <a:spLocks noGrp="1"/>
          </p:cNvSpPr>
          <p:nvPr>
            <p:ph type="body" sz="quarter" idx="13"/>
          </p:nvPr>
        </p:nvSpPr>
        <p:spPr bwMode="gray">
          <a:xfrm>
            <a:off x="665162" y="1520825"/>
            <a:ext cx="9426575" cy="4176713"/>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fr-CH" dirty="0"/>
          </a:p>
        </p:txBody>
      </p:sp>
      <p:sp>
        <p:nvSpPr>
          <p:cNvPr id="5" name="Fußzeilenplatzhalter 4">
            <a:extLst>
              <a:ext uri="{FF2B5EF4-FFF2-40B4-BE49-F238E27FC236}">
                <a16:creationId xmlns:a16="http://schemas.microsoft.com/office/drawing/2014/main" id="{31CD1D59-C090-47B1-9CB2-7BCDCEC5E5DC}"/>
              </a:ext>
            </a:extLst>
          </p:cNvPr>
          <p:cNvSpPr>
            <a:spLocks noGrp="1"/>
          </p:cNvSpPr>
          <p:nvPr>
            <p:ph type="ftr" sz="quarter" idx="15"/>
          </p:nvPr>
        </p:nvSpPr>
        <p:spPr/>
        <p:txBody>
          <a:bodyPr/>
          <a:lstStyle/>
          <a:p>
            <a:r>
              <a:rPr lang="fr-FR"/>
              <a:t>|    20 février 2023    |    Suivi de l'OPers EPF</a:t>
            </a:r>
            <a:endParaRPr lang="fr-CH" dirty="0"/>
          </a:p>
        </p:txBody>
      </p:sp>
      <p:sp>
        <p:nvSpPr>
          <p:cNvPr id="6" name="Foliennummernplatzhalter 5">
            <a:extLst>
              <a:ext uri="{FF2B5EF4-FFF2-40B4-BE49-F238E27FC236}">
                <a16:creationId xmlns:a16="http://schemas.microsoft.com/office/drawing/2014/main" id="{3EB48F3C-4EF0-4E3B-829C-52F89BDF304C}"/>
              </a:ext>
            </a:extLst>
          </p:cNvPr>
          <p:cNvSpPr>
            <a:spLocks noGrp="1"/>
          </p:cNvSpPr>
          <p:nvPr>
            <p:ph type="sldNum" sz="quarter" idx="16"/>
          </p:nvPr>
        </p:nvSpPr>
        <p:spPr/>
        <p:txBody>
          <a:bodyPr/>
          <a:lstStyle/>
          <a:p>
            <a:r>
              <a:rPr lang="fr-CH" dirty="0"/>
              <a:t>Page </a:t>
            </a:r>
            <a:fld id="{0A6ABA92-B65E-42F5-BB28-73DA50746AED}" type="slidenum">
              <a:rPr lang="fr-CH" smtClean="0"/>
              <a:pPr/>
              <a:t>‹Nr.›</a:t>
            </a:fld>
            <a:endParaRPr lang="fr-CH" dirty="0"/>
          </a:p>
        </p:txBody>
      </p:sp>
    </p:spTree>
    <p:extLst>
      <p:ext uri="{BB962C8B-B14F-4D97-AF65-F5344CB8AC3E}">
        <p14:creationId xmlns:p14="http://schemas.microsoft.com/office/powerpoint/2010/main" val="2564232804"/>
      </p:ext>
    </p:extLst>
  </p:cSld>
  <p:clrMapOvr>
    <a:masterClrMapping/>
  </p:clrMapOvr>
  <p:extLst>
    <p:ext uri="{DCECCB84-F9BA-43D5-87BE-67443E8EF086}">
      <p15:sldGuideLst xmlns:p15="http://schemas.microsoft.com/office/powerpoint/2012/main">
        <p15:guide id="1" pos="6357" userDrawn="1">
          <p15:clr>
            <a:srgbClr val="5ACBF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folie 2-spalti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992966-A211-4F6E-9170-972BCF45C9C9}"/>
              </a:ext>
            </a:extLst>
          </p:cNvPr>
          <p:cNvSpPr>
            <a:spLocks noGrp="1"/>
          </p:cNvSpPr>
          <p:nvPr>
            <p:ph type="title"/>
          </p:nvPr>
        </p:nvSpPr>
        <p:spPr bwMode="gray"/>
        <p:txBody>
          <a:bodyPr/>
          <a:lstStyle/>
          <a:p>
            <a:r>
              <a:rPr lang="de-DE"/>
              <a:t>Mastertitelformat bearbeiten</a:t>
            </a:r>
            <a:endParaRPr lang="fr-CH" dirty="0"/>
          </a:p>
        </p:txBody>
      </p:sp>
      <p:sp>
        <p:nvSpPr>
          <p:cNvPr id="8" name="Textplatzhalter 7">
            <a:extLst>
              <a:ext uri="{FF2B5EF4-FFF2-40B4-BE49-F238E27FC236}">
                <a16:creationId xmlns:a16="http://schemas.microsoft.com/office/drawing/2014/main" id="{532375C6-89E5-4B81-821E-C38DE5954C96}"/>
              </a:ext>
            </a:extLst>
          </p:cNvPr>
          <p:cNvSpPr>
            <a:spLocks noGrp="1"/>
          </p:cNvSpPr>
          <p:nvPr>
            <p:ph type="body" sz="quarter" idx="13"/>
          </p:nvPr>
        </p:nvSpPr>
        <p:spPr bwMode="gray">
          <a:xfrm>
            <a:off x="665164" y="1520825"/>
            <a:ext cx="5251450" cy="4176713"/>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fr-CH" dirty="0"/>
          </a:p>
        </p:txBody>
      </p:sp>
      <p:sp>
        <p:nvSpPr>
          <p:cNvPr id="6" name="Textplatzhalter 7">
            <a:extLst>
              <a:ext uri="{FF2B5EF4-FFF2-40B4-BE49-F238E27FC236}">
                <a16:creationId xmlns:a16="http://schemas.microsoft.com/office/drawing/2014/main" id="{4A4DC408-B97D-4F68-BC83-3013DC6EF86E}"/>
              </a:ext>
            </a:extLst>
          </p:cNvPr>
          <p:cNvSpPr>
            <a:spLocks noGrp="1"/>
          </p:cNvSpPr>
          <p:nvPr>
            <p:ph type="body" sz="quarter" idx="17"/>
          </p:nvPr>
        </p:nvSpPr>
        <p:spPr bwMode="gray">
          <a:xfrm>
            <a:off x="6275386" y="1520825"/>
            <a:ext cx="5251450" cy="4176713"/>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fr-CH" dirty="0"/>
          </a:p>
        </p:txBody>
      </p:sp>
      <p:sp>
        <p:nvSpPr>
          <p:cNvPr id="5" name="Fußzeilenplatzhalter 4">
            <a:extLst>
              <a:ext uri="{FF2B5EF4-FFF2-40B4-BE49-F238E27FC236}">
                <a16:creationId xmlns:a16="http://schemas.microsoft.com/office/drawing/2014/main" id="{2CB996FD-E5A9-4483-9526-67E3F2383674}"/>
              </a:ext>
            </a:extLst>
          </p:cNvPr>
          <p:cNvSpPr>
            <a:spLocks noGrp="1"/>
          </p:cNvSpPr>
          <p:nvPr>
            <p:ph type="ftr" sz="quarter" idx="19"/>
          </p:nvPr>
        </p:nvSpPr>
        <p:spPr/>
        <p:txBody>
          <a:bodyPr/>
          <a:lstStyle/>
          <a:p>
            <a:r>
              <a:rPr lang="fr-FR"/>
              <a:t>|    20 février 2023    |    Suivi de l'OPers EPF</a:t>
            </a:r>
            <a:endParaRPr lang="fr-CH" dirty="0"/>
          </a:p>
        </p:txBody>
      </p:sp>
      <p:sp>
        <p:nvSpPr>
          <p:cNvPr id="7" name="Foliennummernplatzhalter 6">
            <a:extLst>
              <a:ext uri="{FF2B5EF4-FFF2-40B4-BE49-F238E27FC236}">
                <a16:creationId xmlns:a16="http://schemas.microsoft.com/office/drawing/2014/main" id="{F1DB9F66-6AFD-424A-B4AD-CF67D630200A}"/>
              </a:ext>
            </a:extLst>
          </p:cNvPr>
          <p:cNvSpPr>
            <a:spLocks noGrp="1"/>
          </p:cNvSpPr>
          <p:nvPr>
            <p:ph type="sldNum" sz="quarter" idx="20"/>
          </p:nvPr>
        </p:nvSpPr>
        <p:spPr/>
        <p:txBody>
          <a:bodyPr/>
          <a:lstStyle/>
          <a:p>
            <a:r>
              <a:rPr lang="fr-CH" dirty="0"/>
              <a:t>Page </a:t>
            </a:r>
            <a:fld id="{0A6ABA92-B65E-42F5-BB28-73DA50746AED}" type="slidenum">
              <a:rPr lang="fr-CH" smtClean="0"/>
              <a:pPr/>
              <a:t>‹Nr.›</a:t>
            </a:fld>
            <a:endParaRPr lang="fr-CH" dirty="0"/>
          </a:p>
        </p:txBody>
      </p:sp>
    </p:spTree>
    <p:extLst>
      <p:ext uri="{BB962C8B-B14F-4D97-AF65-F5344CB8AC3E}">
        <p14:creationId xmlns:p14="http://schemas.microsoft.com/office/powerpoint/2010/main" val="38291797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Bild-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992966-A211-4F6E-9170-972BCF45C9C9}"/>
              </a:ext>
            </a:extLst>
          </p:cNvPr>
          <p:cNvSpPr>
            <a:spLocks noGrp="1"/>
          </p:cNvSpPr>
          <p:nvPr>
            <p:ph type="title"/>
          </p:nvPr>
        </p:nvSpPr>
        <p:spPr bwMode="gray"/>
        <p:txBody>
          <a:bodyPr/>
          <a:lstStyle/>
          <a:p>
            <a:r>
              <a:rPr lang="de-DE"/>
              <a:t>Mastertitelformat bearbeiten</a:t>
            </a:r>
            <a:endParaRPr lang="fr-CH" dirty="0"/>
          </a:p>
        </p:txBody>
      </p:sp>
      <p:sp>
        <p:nvSpPr>
          <p:cNvPr id="8" name="Textplatzhalter 7">
            <a:extLst>
              <a:ext uri="{FF2B5EF4-FFF2-40B4-BE49-F238E27FC236}">
                <a16:creationId xmlns:a16="http://schemas.microsoft.com/office/drawing/2014/main" id="{532375C6-89E5-4B81-821E-C38DE5954C96}"/>
              </a:ext>
            </a:extLst>
          </p:cNvPr>
          <p:cNvSpPr>
            <a:spLocks noGrp="1"/>
          </p:cNvSpPr>
          <p:nvPr>
            <p:ph type="body" sz="quarter" idx="13"/>
          </p:nvPr>
        </p:nvSpPr>
        <p:spPr bwMode="gray">
          <a:xfrm>
            <a:off x="665164" y="1520825"/>
            <a:ext cx="5251450" cy="4176713"/>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fr-CH" dirty="0"/>
          </a:p>
        </p:txBody>
      </p:sp>
      <p:sp>
        <p:nvSpPr>
          <p:cNvPr id="6" name="Bildplatzhalter 4">
            <a:extLst>
              <a:ext uri="{FF2B5EF4-FFF2-40B4-BE49-F238E27FC236}">
                <a16:creationId xmlns:a16="http://schemas.microsoft.com/office/drawing/2014/main" id="{09AD8490-9308-4BD1-A5EB-164E54A4A261}"/>
              </a:ext>
            </a:extLst>
          </p:cNvPr>
          <p:cNvSpPr>
            <a:spLocks noGrp="1"/>
          </p:cNvSpPr>
          <p:nvPr>
            <p:ph type="pic" sz="quarter" idx="10"/>
          </p:nvPr>
        </p:nvSpPr>
        <p:spPr bwMode="gray">
          <a:xfrm>
            <a:off x="6288087" y="1520825"/>
            <a:ext cx="5251451" cy="4176713"/>
          </a:xfrm>
          <a:solidFill>
            <a:schemeClr val="bg1">
              <a:lumMod val="75000"/>
            </a:schemeClr>
          </a:solidFill>
        </p:spPr>
        <p:txBody>
          <a:bodyPr/>
          <a:lstStyle>
            <a:lvl1pPr marL="0" indent="0">
              <a:buNone/>
              <a:defRPr/>
            </a:lvl1pPr>
          </a:lstStyle>
          <a:p>
            <a:r>
              <a:rPr lang="de-DE"/>
              <a:t>Bild durch Klicken auf Symbol hinzufügen</a:t>
            </a:r>
            <a:endParaRPr lang="fr-CH" dirty="0"/>
          </a:p>
        </p:txBody>
      </p:sp>
      <p:sp>
        <p:nvSpPr>
          <p:cNvPr id="5" name="Fußzeilenplatzhalter 4">
            <a:extLst>
              <a:ext uri="{FF2B5EF4-FFF2-40B4-BE49-F238E27FC236}">
                <a16:creationId xmlns:a16="http://schemas.microsoft.com/office/drawing/2014/main" id="{A99EAF58-43D7-4C0A-A338-7F31FE1950F5}"/>
              </a:ext>
            </a:extLst>
          </p:cNvPr>
          <p:cNvSpPr>
            <a:spLocks noGrp="1"/>
          </p:cNvSpPr>
          <p:nvPr>
            <p:ph type="ftr" sz="quarter" idx="15"/>
          </p:nvPr>
        </p:nvSpPr>
        <p:spPr/>
        <p:txBody>
          <a:bodyPr/>
          <a:lstStyle/>
          <a:p>
            <a:r>
              <a:rPr lang="fr-FR"/>
              <a:t>|    20 février 2023    |    Suivi de l'OPers EPF</a:t>
            </a:r>
            <a:endParaRPr lang="fr-CH" dirty="0"/>
          </a:p>
        </p:txBody>
      </p:sp>
      <p:sp>
        <p:nvSpPr>
          <p:cNvPr id="7" name="Foliennummernplatzhalter 6">
            <a:extLst>
              <a:ext uri="{FF2B5EF4-FFF2-40B4-BE49-F238E27FC236}">
                <a16:creationId xmlns:a16="http://schemas.microsoft.com/office/drawing/2014/main" id="{5AC9006C-8D2A-4395-B88A-AFEA18808106}"/>
              </a:ext>
            </a:extLst>
          </p:cNvPr>
          <p:cNvSpPr>
            <a:spLocks noGrp="1"/>
          </p:cNvSpPr>
          <p:nvPr>
            <p:ph type="sldNum" sz="quarter" idx="16"/>
          </p:nvPr>
        </p:nvSpPr>
        <p:spPr/>
        <p:txBody>
          <a:bodyPr/>
          <a:lstStyle/>
          <a:p>
            <a:r>
              <a:rPr lang="fr-CH" dirty="0"/>
              <a:t>Page </a:t>
            </a:r>
            <a:fld id="{0A6ABA92-B65E-42F5-BB28-73DA50746AED}" type="slidenum">
              <a:rPr lang="fr-CH" smtClean="0"/>
              <a:pPr/>
              <a:t>‹Nr.›</a:t>
            </a:fld>
            <a:endParaRPr lang="fr-CH" dirty="0"/>
          </a:p>
        </p:txBody>
      </p:sp>
    </p:spTree>
    <p:extLst>
      <p:ext uri="{BB962C8B-B14F-4D97-AF65-F5344CB8AC3E}">
        <p14:creationId xmlns:p14="http://schemas.microsoft.com/office/powerpoint/2010/main" val="11150757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Schlussfolie">
    <p:bg bwMode="gray">
      <p:bgPr>
        <a:solidFill>
          <a:schemeClr val="accent1"/>
        </a:solidFill>
        <a:effectLst/>
      </p:bgPr>
    </p:bg>
    <p:spTree>
      <p:nvGrpSpPr>
        <p:cNvPr id="1" name=""/>
        <p:cNvGrpSpPr/>
        <p:nvPr/>
      </p:nvGrpSpPr>
      <p:grpSpPr>
        <a:xfrm>
          <a:off x="0" y="0"/>
          <a:ext cx="0" cy="0"/>
          <a:chOff x="0" y="0"/>
          <a:chExt cx="0" cy="0"/>
        </a:xfrm>
      </p:grpSpPr>
      <p:pic>
        <p:nvPicPr>
          <p:cNvPr id="7" name="Grafik 6">
            <a:extLst>
              <a:ext uri="{FF2B5EF4-FFF2-40B4-BE49-F238E27FC236}">
                <a16:creationId xmlns:a16="http://schemas.microsoft.com/office/drawing/2014/main" id="{2523F240-F75B-4A5E-88CA-7FF67EDAC8A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5735321" y="919161"/>
            <a:ext cx="5807391" cy="2371725"/>
          </a:xfrm>
          <a:prstGeom prst="rect">
            <a:avLst/>
          </a:prstGeom>
        </p:spPr>
      </p:pic>
      <p:sp>
        <p:nvSpPr>
          <p:cNvPr id="8" name="Rechteck 7">
            <a:extLst>
              <a:ext uri="{FF2B5EF4-FFF2-40B4-BE49-F238E27FC236}">
                <a16:creationId xmlns:a16="http://schemas.microsoft.com/office/drawing/2014/main" id="{E46C84F4-2E78-4C77-9EF3-5C5D44B99BC2}"/>
              </a:ext>
            </a:extLst>
          </p:cNvPr>
          <p:cNvSpPr/>
          <p:nvPr userDrawn="1"/>
        </p:nvSpPr>
        <p:spPr bwMode="gray">
          <a:xfrm>
            <a:off x="9448799" y="3701689"/>
            <a:ext cx="2052000" cy="1332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dirty="0"/>
          </a:p>
        </p:txBody>
      </p:sp>
      <p:pic>
        <p:nvPicPr>
          <p:cNvPr id="14" name="Grafik 13">
            <a:extLst>
              <a:ext uri="{FF2B5EF4-FFF2-40B4-BE49-F238E27FC236}">
                <a16:creationId xmlns:a16="http://schemas.microsoft.com/office/drawing/2014/main" id="{EEC10F18-CD6D-40F4-9070-04EA939A64DB}"/>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8061025" y="5791994"/>
            <a:ext cx="1704136" cy="514350"/>
          </a:xfrm>
          <a:prstGeom prst="rect">
            <a:avLst/>
          </a:prstGeom>
        </p:spPr>
      </p:pic>
      <p:pic>
        <p:nvPicPr>
          <p:cNvPr id="16" name="Grafik 15">
            <a:extLst>
              <a:ext uri="{FF2B5EF4-FFF2-40B4-BE49-F238E27FC236}">
                <a16:creationId xmlns:a16="http://schemas.microsoft.com/office/drawing/2014/main" id="{BC8B682A-74A7-40EC-903A-D2DDA6577442}"/>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2694893" y="5809458"/>
            <a:ext cx="952031" cy="333375"/>
          </a:xfrm>
          <a:prstGeom prst="rect">
            <a:avLst/>
          </a:prstGeom>
        </p:spPr>
      </p:pic>
      <p:pic>
        <p:nvPicPr>
          <p:cNvPr id="18" name="Grafik 17">
            <a:extLst>
              <a:ext uri="{FF2B5EF4-FFF2-40B4-BE49-F238E27FC236}">
                <a16:creationId xmlns:a16="http://schemas.microsoft.com/office/drawing/2014/main" id="{27DE52A5-57BB-4C0F-895E-D2035AA8361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bwMode="gray">
          <a:xfrm>
            <a:off x="656432" y="5828507"/>
            <a:ext cx="1418527" cy="295275"/>
          </a:xfrm>
          <a:prstGeom prst="rect">
            <a:avLst/>
          </a:prstGeom>
        </p:spPr>
      </p:pic>
      <p:pic>
        <p:nvPicPr>
          <p:cNvPr id="20" name="Grafik 19">
            <a:extLst>
              <a:ext uri="{FF2B5EF4-FFF2-40B4-BE49-F238E27FC236}">
                <a16:creationId xmlns:a16="http://schemas.microsoft.com/office/drawing/2014/main" id="{C79DFE7C-B0E4-4769-9920-C6C65885EE24}"/>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bwMode="gray">
          <a:xfrm>
            <a:off x="4310997" y="5752307"/>
            <a:ext cx="1190039" cy="476250"/>
          </a:xfrm>
          <a:prstGeom prst="rect">
            <a:avLst/>
          </a:prstGeom>
        </p:spPr>
      </p:pic>
      <p:pic>
        <p:nvPicPr>
          <p:cNvPr id="24" name="Grafik 23">
            <a:extLst>
              <a:ext uri="{FF2B5EF4-FFF2-40B4-BE49-F238E27FC236}">
                <a16:creationId xmlns:a16="http://schemas.microsoft.com/office/drawing/2014/main" id="{9775B685-24E8-4A3D-B3B0-CAE2095166F7}"/>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bwMode="gray">
          <a:xfrm>
            <a:off x="10180685" y="5890420"/>
            <a:ext cx="1294763" cy="342900"/>
          </a:xfrm>
          <a:prstGeom prst="rect">
            <a:avLst/>
          </a:prstGeom>
        </p:spPr>
      </p:pic>
      <p:pic>
        <p:nvPicPr>
          <p:cNvPr id="11" name="Grafik 10">
            <a:extLst>
              <a:ext uri="{FF2B5EF4-FFF2-40B4-BE49-F238E27FC236}">
                <a16:creationId xmlns:a16="http://schemas.microsoft.com/office/drawing/2014/main" id="{E01326E7-0153-4D64-997D-6189668C5E51}"/>
              </a:ext>
            </a:extLst>
          </p:cNvPr>
          <p:cNvPicPr>
            <a:picLocks noChangeAspect="1"/>
          </p:cNvPicPr>
          <p:nvPr userDrawn="1"/>
        </p:nvPicPr>
        <p:blipFill>
          <a:blip r:embed="rId8">
            <a:extLst>
              <a:ext uri="{28A0092B-C50C-407E-A947-70E740481C1C}">
                <a14:useLocalDpi xmlns:a14="http://schemas.microsoft.com/office/drawing/2010/main" val="0"/>
              </a:ext>
            </a:extLst>
          </a:blip>
          <a:srcRect/>
          <a:stretch/>
        </p:blipFill>
        <p:spPr>
          <a:xfrm>
            <a:off x="6123600" y="5761040"/>
            <a:ext cx="1561331" cy="466725"/>
          </a:xfrm>
          <a:prstGeom prst="rect">
            <a:avLst/>
          </a:prstGeom>
        </p:spPr>
      </p:pic>
    </p:spTree>
    <p:extLst>
      <p:ext uri="{BB962C8B-B14F-4D97-AF65-F5344CB8AC3E}">
        <p14:creationId xmlns:p14="http://schemas.microsoft.com/office/powerpoint/2010/main" val="38255343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5DB9D7-2559-468D-A3AB-FDCFA00B7BA4}"/>
              </a:ext>
            </a:extLst>
          </p:cNvPr>
          <p:cNvSpPr>
            <a:spLocks noGrp="1"/>
          </p:cNvSpPr>
          <p:nvPr>
            <p:ph type="title"/>
          </p:nvPr>
        </p:nvSpPr>
        <p:spPr bwMode="gray"/>
        <p:txBody>
          <a:bodyPr/>
          <a:lstStyle/>
          <a:p>
            <a:r>
              <a:rPr lang="de-DE"/>
              <a:t>Mastertitelformat bearbeiten</a:t>
            </a:r>
            <a:endParaRPr lang="fr-CH" dirty="0"/>
          </a:p>
        </p:txBody>
      </p:sp>
      <p:sp>
        <p:nvSpPr>
          <p:cNvPr id="7" name="Fußzeilenplatzhalter 6">
            <a:extLst>
              <a:ext uri="{FF2B5EF4-FFF2-40B4-BE49-F238E27FC236}">
                <a16:creationId xmlns:a16="http://schemas.microsoft.com/office/drawing/2014/main" id="{2B99362F-8F59-452E-B196-65631550C47A}"/>
              </a:ext>
            </a:extLst>
          </p:cNvPr>
          <p:cNvSpPr>
            <a:spLocks noGrp="1"/>
          </p:cNvSpPr>
          <p:nvPr>
            <p:ph type="ftr" sz="quarter" idx="11"/>
          </p:nvPr>
        </p:nvSpPr>
        <p:spPr/>
        <p:txBody>
          <a:bodyPr/>
          <a:lstStyle/>
          <a:p>
            <a:r>
              <a:rPr lang="fr-FR"/>
              <a:t>|    20 février 2023    |    Suivi de l'OPers EPF</a:t>
            </a:r>
            <a:endParaRPr lang="fr-CH" dirty="0"/>
          </a:p>
        </p:txBody>
      </p:sp>
      <p:sp>
        <p:nvSpPr>
          <p:cNvPr id="8" name="Foliennummernplatzhalter 7">
            <a:extLst>
              <a:ext uri="{FF2B5EF4-FFF2-40B4-BE49-F238E27FC236}">
                <a16:creationId xmlns:a16="http://schemas.microsoft.com/office/drawing/2014/main" id="{AB110C82-DFEF-4E80-8E8B-2EA65780CE0B}"/>
              </a:ext>
            </a:extLst>
          </p:cNvPr>
          <p:cNvSpPr>
            <a:spLocks noGrp="1"/>
          </p:cNvSpPr>
          <p:nvPr>
            <p:ph type="sldNum" sz="quarter" idx="12"/>
          </p:nvPr>
        </p:nvSpPr>
        <p:spPr/>
        <p:txBody>
          <a:bodyPr/>
          <a:lstStyle/>
          <a:p>
            <a:r>
              <a:rPr lang="fr-CH" dirty="0"/>
              <a:t>Page </a:t>
            </a:r>
            <a:fld id="{0A6ABA92-B65E-42F5-BB28-73DA50746AED}" type="slidenum">
              <a:rPr lang="fr-CH" smtClean="0"/>
              <a:pPr/>
              <a:t>‹Nr.›</a:t>
            </a:fld>
            <a:endParaRPr lang="fr-CH" dirty="0"/>
          </a:p>
        </p:txBody>
      </p:sp>
    </p:spTree>
    <p:extLst>
      <p:ext uri="{BB962C8B-B14F-4D97-AF65-F5344CB8AC3E}">
        <p14:creationId xmlns:p14="http://schemas.microsoft.com/office/powerpoint/2010/main" val="10388179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6" name="Fußzeilenplatzhalter 5">
            <a:extLst>
              <a:ext uri="{FF2B5EF4-FFF2-40B4-BE49-F238E27FC236}">
                <a16:creationId xmlns:a16="http://schemas.microsoft.com/office/drawing/2014/main" id="{9F60F0EF-8B0D-4CCE-A6FD-13B00BCC8667}"/>
              </a:ext>
            </a:extLst>
          </p:cNvPr>
          <p:cNvSpPr>
            <a:spLocks noGrp="1"/>
          </p:cNvSpPr>
          <p:nvPr>
            <p:ph type="ftr" sz="quarter" idx="11"/>
          </p:nvPr>
        </p:nvSpPr>
        <p:spPr/>
        <p:txBody>
          <a:bodyPr/>
          <a:lstStyle/>
          <a:p>
            <a:r>
              <a:rPr lang="fr-FR"/>
              <a:t>|    20 février 2023    |    Suivi de l'OPers EPF</a:t>
            </a:r>
            <a:endParaRPr lang="fr-CH" dirty="0"/>
          </a:p>
        </p:txBody>
      </p:sp>
      <p:sp>
        <p:nvSpPr>
          <p:cNvPr id="7" name="Foliennummernplatzhalter 6">
            <a:extLst>
              <a:ext uri="{FF2B5EF4-FFF2-40B4-BE49-F238E27FC236}">
                <a16:creationId xmlns:a16="http://schemas.microsoft.com/office/drawing/2014/main" id="{C71B87CC-4D71-4D5F-BE9D-55FE5E611C09}"/>
              </a:ext>
            </a:extLst>
          </p:cNvPr>
          <p:cNvSpPr>
            <a:spLocks noGrp="1"/>
          </p:cNvSpPr>
          <p:nvPr>
            <p:ph type="sldNum" sz="quarter" idx="12"/>
          </p:nvPr>
        </p:nvSpPr>
        <p:spPr/>
        <p:txBody>
          <a:bodyPr/>
          <a:lstStyle/>
          <a:p>
            <a:r>
              <a:rPr lang="fr-CH" dirty="0"/>
              <a:t>Page </a:t>
            </a:r>
            <a:fld id="{0A6ABA92-B65E-42F5-BB28-73DA50746AED}" type="slidenum">
              <a:rPr lang="fr-CH" smtClean="0"/>
              <a:pPr/>
              <a:t>‹Nr.›</a:t>
            </a:fld>
            <a:endParaRPr lang="fr-CH" dirty="0"/>
          </a:p>
        </p:txBody>
      </p:sp>
    </p:spTree>
    <p:extLst>
      <p:ext uri="{BB962C8B-B14F-4D97-AF65-F5344CB8AC3E}">
        <p14:creationId xmlns:p14="http://schemas.microsoft.com/office/powerpoint/2010/main" val="32670779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elfolie mit Bild">
    <p:bg bwMode="gray">
      <p:bgPr>
        <a:solidFill>
          <a:schemeClr val="accent1"/>
        </a:solidFill>
        <a:effectLst/>
      </p:bgPr>
    </p:bg>
    <p:spTree>
      <p:nvGrpSpPr>
        <p:cNvPr id="1" name=""/>
        <p:cNvGrpSpPr/>
        <p:nvPr/>
      </p:nvGrpSpPr>
      <p:grpSpPr>
        <a:xfrm>
          <a:off x="0" y="0"/>
          <a:ext cx="0" cy="0"/>
          <a:chOff x="0" y="0"/>
          <a:chExt cx="0" cy="0"/>
        </a:xfrm>
      </p:grpSpPr>
      <p:sp>
        <p:nvSpPr>
          <p:cNvPr id="5" name="Bildplatzhalter 4">
            <a:extLst>
              <a:ext uri="{FF2B5EF4-FFF2-40B4-BE49-F238E27FC236}">
                <a16:creationId xmlns:a16="http://schemas.microsoft.com/office/drawing/2014/main" id="{0B00E2C3-5BEC-4F88-AC6D-E6C616F9D881}"/>
              </a:ext>
            </a:extLst>
          </p:cNvPr>
          <p:cNvSpPr>
            <a:spLocks noGrp="1"/>
          </p:cNvSpPr>
          <p:nvPr>
            <p:ph type="pic" sz="quarter" idx="10"/>
          </p:nvPr>
        </p:nvSpPr>
        <p:spPr bwMode="gray">
          <a:xfrm>
            <a:off x="0" y="0"/>
            <a:ext cx="6096000" cy="6858000"/>
          </a:xfrm>
          <a:solidFill>
            <a:schemeClr val="bg1">
              <a:lumMod val="75000"/>
            </a:schemeClr>
          </a:solidFill>
        </p:spPr>
        <p:txBody>
          <a:bodyPr/>
          <a:lstStyle>
            <a:lvl1pPr marL="0" indent="0">
              <a:buNone/>
              <a:defRPr/>
            </a:lvl1pPr>
          </a:lstStyle>
          <a:p>
            <a:r>
              <a:rPr lang="de-DE"/>
              <a:t>Bild durch Klicken auf Symbol hinzufügen</a:t>
            </a:r>
            <a:endParaRPr lang="fr-CH" dirty="0"/>
          </a:p>
        </p:txBody>
      </p:sp>
      <p:sp>
        <p:nvSpPr>
          <p:cNvPr id="2" name="Titel 1">
            <a:extLst>
              <a:ext uri="{FF2B5EF4-FFF2-40B4-BE49-F238E27FC236}">
                <a16:creationId xmlns:a16="http://schemas.microsoft.com/office/drawing/2014/main" id="{21F5C175-5CDD-4119-8E88-D19A21B9E10B}"/>
              </a:ext>
            </a:extLst>
          </p:cNvPr>
          <p:cNvSpPr>
            <a:spLocks noGrp="1"/>
          </p:cNvSpPr>
          <p:nvPr>
            <p:ph type="ctrTitle"/>
          </p:nvPr>
        </p:nvSpPr>
        <p:spPr bwMode="gray">
          <a:xfrm>
            <a:off x="6567489" y="2889249"/>
            <a:ext cx="4965699" cy="2087563"/>
          </a:xfrm>
        </p:spPr>
        <p:txBody>
          <a:bodyPr anchor="t"/>
          <a:lstStyle>
            <a:lvl1pPr algn="l">
              <a:lnSpc>
                <a:spcPts val="4800"/>
              </a:lnSpc>
              <a:defRPr sz="4200">
                <a:solidFill>
                  <a:schemeClr val="bg1"/>
                </a:solidFill>
              </a:defRPr>
            </a:lvl1pPr>
          </a:lstStyle>
          <a:p>
            <a:r>
              <a:rPr lang="de-DE"/>
              <a:t>Mastertitelformat bearbeiten</a:t>
            </a:r>
            <a:endParaRPr lang="fr-CH" dirty="0"/>
          </a:p>
        </p:txBody>
      </p:sp>
      <p:sp>
        <p:nvSpPr>
          <p:cNvPr id="3" name="Untertitel 2">
            <a:extLst>
              <a:ext uri="{FF2B5EF4-FFF2-40B4-BE49-F238E27FC236}">
                <a16:creationId xmlns:a16="http://schemas.microsoft.com/office/drawing/2014/main" id="{BBD95983-37AF-4025-91FE-CAC128DFA31F}"/>
              </a:ext>
            </a:extLst>
          </p:cNvPr>
          <p:cNvSpPr>
            <a:spLocks noGrp="1"/>
          </p:cNvSpPr>
          <p:nvPr>
            <p:ph type="subTitle" idx="1"/>
          </p:nvPr>
        </p:nvSpPr>
        <p:spPr bwMode="gray">
          <a:xfrm>
            <a:off x="6567489" y="4976813"/>
            <a:ext cx="4965700" cy="900111"/>
          </a:xfrm>
        </p:spPr>
        <p:txBody>
          <a:bodyPr/>
          <a:lstStyle>
            <a:lvl1pPr marL="0" indent="0" algn="l">
              <a:lnSpc>
                <a:spcPts val="2300"/>
              </a:lnSpc>
              <a:buNone/>
              <a:defRPr sz="18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fr-CH" dirty="0"/>
          </a:p>
        </p:txBody>
      </p:sp>
      <p:sp>
        <p:nvSpPr>
          <p:cNvPr id="11" name="Rechteck 10">
            <a:extLst>
              <a:ext uri="{FF2B5EF4-FFF2-40B4-BE49-F238E27FC236}">
                <a16:creationId xmlns:a16="http://schemas.microsoft.com/office/drawing/2014/main" id="{7384F90F-589D-410B-AA1C-2FEFD53A23FC}"/>
              </a:ext>
            </a:extLst>
          </p:cNvPr>
          <p:cNvSpPr/>
          <p:nvPr userDrawn="1"/>
        </p:nvSpPr>
        <p:spPr bwMode="gray">
          <a:xfrm>
            <a:off x="6606381" y="2598218"/>
            <a:ext cx="1800000" cy="10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dirty="0"/>
          </a:p>
        </p:txBody>
      </p:sp>
      <p:pic>
        <p:nvPicPr>
          <p:cNvPr id="8" name="Grafik 7">
            <a:extLst>
              <a:ext uri="{FF2B5EF4-FFF2-40B4-BE49-F238E27FC236}">
                <a16:creationId xmlns:a16="http://schemas.microsoft.com/office/drawing/2014/main" id="{9B309A3C-8E87-4847-93C9-C42EB318171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10475" y="442880"/>
            <a:ext cx="3922711" cy="735871"/>
          </a:xfrm>
          <a:prstGeom prst="rect">
            <a:avLst/>
          </a:prstGeom>
        </p:spPr>
      </p:pic>
    </p:spTree>
    <p:extLst>
      <p:ext uri="{BB962C8B-B14F-4D97-AF65-F5344CB8AC3E}">
        <p14:creationId xmlns:p14="http://schemas.microsoft.com/office/powerpoint/2010/main" val="4202835181"/>
      </p:ext>
    </p:extLst>
  </p:cSld>
  <p:clrMapOvr>
    <a:masterClrMapping/>
  </p:clrMapOvr>
  <p:extLst>
    <p:ext uri="{DCECCB84-F9BA-43D5-87BE-67443E8EF086}">
      <p15:sldGuideLst xmlns:p15="http://schemas.microsoft.com/office/powerpoint/2012/main">
        <p15:guide id="1" orient="horz" pos="1820">
          <p15:clr>
            <a:srgbClr val="5ACBF0"/>
          </p15:clr>
        </p15:guide>
        <p15:guide id="2" orient="horz" pos="3135" userDrawn="1">
          <p15:clr>
            <a:srgbClr val="5ACBF0"/>
          </p15:clr>
        </p15:guide>
        <p15:guide id="3" pos="4135" userDrawn="1">
          <p15:clr>
            <a:srgbClr val="5ACBF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elfolie mit Bild und Text rechts">
    <p:bg bwMode="gray">
      <p:bgPr>
        <a:solidFill>
          <a:schemeClr val="accent1"/>
        </a:solidFill>
        <a:effectLst/>
      </p:bgPr>
    </p:bg>
    <p:spTree>
      <p:nvGrpSpPr>
        <p:cNvPr id="1" name=""/>
        <p:cNvGrpSpPr/>
        <p:nvPr/>
      </p:nvGrpSpPr>
      <p:grpSpPr>
        <a:xfrm>
          <a:off x="0" y="0"/>
          <a:ext cx="0" cy="0"/>
          <a:chOff x="0" y="0"/>
          <a:chExt cx="0" cy="0"/>
        </a:xfrm>
      </p:grpSpPr>
      <p:sp>
        <p:nvSpPr>
          <p:cNvPr id="12" name="Bildplatzhalter 11">
            <a:extLst>
              <a:ext uri="{FF2B5EF4-FFF2-40B4-BE49-F238E27FC236}">
                <a16:creationId xmlns:a16="http://schemas.microsoft.com/office/drawing/2014/main" id="{ADA813C6-8C15-420C-B7CF-CB9F2AF03657}"/>
              </a:ext>
            </a:extLst>
          </p:cNvPr>
          <p:cNvSpPr>
            <a:spLocks noGrp="1"/>
          </p:cNvSpPr>
          <p:nvPr>
            <p:ph type="pic" sz="quarter" idx="10"/>
          </p:nvPr>
        </p:nvSpPr>
        <p:spPr bwMode="gray">
          <a:xfrm>
            <a:off x="0" y="0"/>
            <a:ext cx="12192000" cy="6858000"/>
          </a:xfrm>
          <a:custGeom>
            <a:avLst/>
            <a:gdLst>
              <a:gd name="connsiteX0" fmla="*/ 6097312 w 12192000"/>
              <a:gd name="connsiteY0" fmla="*/ 292893 h 6858000"/>
              <a:gd name="connsiteX1" fmla="*/ 6097312 w 12192000"/>
              <a:gd name="connsiteY1" fmla="*/ 4742493 h 6858000"/>
              <a:gd name="connsiteX2" fmla="*/ 11857312 w 12192000"/>
              <a:gd name="connsiteY2" fmla="*/ 4742493 h 6858000"/>
              <a:gd name="connsiteX3" fmla="*/ 11857312 w 12192000"/>
              <a:gd name="connsiteY3" fmla="*/ 292893 h 6858000"/>
              <a:gd name="connsiteX4" fmla="*/ 0 w 12192000"/>
              <a:gd name="connsiteY4" fmla="*/ 0 h 6858000"/>
              <a:gd name="connsiteX5" fmla="*/ 12192000 w 12192000"/>
              <a:gd name="connsiteY5" fmla="*/ 0 h 6858000"/>
              <a:gd name="connsiteX6" fmla="*/ 12192000 w 12192000"/>
              <a:gd name="connsiteY6" fmla="*/ 6858000 h 6858000"/>
              <a:gd name="connsiteX7" fmla="*/ 0 w 121920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58000">
                <a:moveTo>
                  <a:pt x="6097312" y="292893"/>
                </a:moveTo>
                <a:lnTo>
                  <a:pt x="6097312" y="4742493"/>
                </a:lnTo>
                <a:lnTo>
                  <a:pt x="11857312" y="4742493"/>
                </a:lnTo>
                <a:lnTo>
                  <a:pt x="11857312" y="292893"/>
                </a:lnTo>
                <a:close/>
                <a:moveTo>
                  <a:pt x="0" y="0"/>
                </a:moveTo>
                <a:lnTo>
                  <a:pt x="12192000" y="0"/>
                </a:lnTo>
                <a:lnTo>
                  <a:pt x="12192000" y="6858000"/>
                </a:lnTo>
                <a:lnTo>
                  <a:pt x="0" y="6858000"/>
                </a:lnTo>
                <a:close/>
              </a:path>
            </a:pathLst>
          </a:custGeom>
          <a:solidFill>
            <a:schemeClr val="bg1">
              <a:lumMod val="75000"/>
            </a:schemeClr>
          </a:solidFill>
        </p:spPr>
        <p:txBody>
          <a:bodyPr wrap="square">
            <a:noAutofit/>
          </a:bodyPr>
          <a:lstStyle>
            <a:lvl1pPr marL="0" indent="0">
              <a:buNone/>
              <a:defRPr/>
            </a:lvl1pPr>
          </a:lstStyle>
          <a:p>
            <a:r>
              <a:rPr lang="de-DE"/>
              <a:t>Bild durch Klicken auf Symbol hinzufügen</a:t>
            </a:r>
            <a:endParaRPr lang="fr-CH" dirty="0"/>
          </a:p>
        </p:txBody>
      </p:sp>
      <p:sp>
        <p:nvSpPr>
          <p:cNvPr id="2" name="Titel 1">
            <a:extLst>
              <a:ext uri="{FF2B5EF4-FFF2-40B4-BE49-F238E27FC236}">
                <a16:creationId xmlns:a16="http://schemas.microsoft.com/office/drawing/2014/main" id="{21F5C175-5CDD-4119-8E88-D19A21B9E10B}"/>
              </a:ext>
            </a:extLst>
          </p:cNvPr>
          <p:cNvSpPr>
            <a:spLocks noGrp="1"/>
          </p:cNvSpPr>
          <p:nvPr>
            <p:ph type="ctrTitle"/>
          </p:nvPr>
        </p:nvSpPr>
        <p:spPr bwMode="gray">
          <a:xfrm>
            <a:off x="6421439" y="2133600"/>
            <a:ext cx="5111749" cy="1295400"/>
          </a:xfrm>
        </p:spPr>
        <p:txBody>
          <a:bodyPr anchor="t"/>
          <a:lstStyle>
            <a:lvl1pPr algn="l">
              <a:lnSpc>
                <a:spcPts val="4000"/>
              </a:lnSpc>
              <a:defRPr sz="3600">
                <a:solidFill>
                  <a:schemeClr val="bg1"/>
                </a:solidFill>
              </a:defRPr>
            </a:lvl1pPr>
          </a:lstStyle>
          <a:p>
            <a:r>
              <a:rPr lang="de-DE"/>
              <a:t>Mastertitelformat bearbeiten</a:t>
            </a:r>
            <a:endParaRPr lang="fr-CH" dirty="0"/>
          </a:p>
        </p:txBody>
      </p:sp>
      <p:sp>
        <p:nvSpPr>
          <p:cNvPr id="3" name="Untertitel 2">
            <a:extLst>
              <a:ext uri="{FF2B5EF4-FFF2-40B4-BE49-F238E27FC236}">
                <a16:creationId xmlns:a16="http://schemas.microsoft.com/office/drawing/2014/main" id="{BBD95983-37AF-4025-91FE-CAC128DFA31F}"/>
              </a:ext>
            </a:extLst>
          </p:cNvPr>
          <p:cNvSpPr>
            <a:spLocks noGrp="1"/>
          </p:cNvSpPr>
          <p:nvPr>
            <p:ph type="subTitle" idx="1"/>
          </p:nvPr>
        </p:nvSpPr>
        <p:spPr bwMode="gray">
          <a:xfrm>
            <a:off x="6421438" y="3428999"/>
            <a:ext cx="5111749" cy="1085851"/>
          </a:xfrm>
        </p:spPr>
        <p:txBody>
          <a:bodyPr/>
          <a:lstStyle>
            <a:lvl1pPr marL="0" indent="0" algn="l">
              <a:lnSpc>
                <a:spcPts val="2300"/>
              </a:lnSpc>
              <a:buNone/>
              <a:defRPr sz="18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fr-CH" dirty="0"/>
          </a:p>
        </p:txBody>
      </p:sp>
      <p:sp>
        <p:nvSpPr>
          <p:cNvPr id="11" name="Rechteck 10">
            <a:extLst>
              <a:ext uri="{FF2B5EF4-FFF2-40B4-BE49-F238E27FC236}">
                <a16:creationId xmlns:a16="http://schemas.microsoft.com/office/drawing/2014/main" id="{7384F90F-589D-410B-AA1C-2FEFD53A23FC}"/>
              </a:ext>
            </a:extLst>
          </p:cNvPr>
          <p:cNvSpPr/>
          <p:nvPr userDrawn="1"/>
        </p:nvSpPr>
        <p:spPr bwMode="gray">
          <a:xfrm>
            <a:off x="6460331" y="1810818"/>
            <a:ext cx="1800000" cy="10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dirty="0"/>
          </a:p>
        </p:txBody>
      </p:sp>
      <p:pic>
        <p:nvPicPr>
          <p:cNvPr id="8" name="Grafik 7">
            <a:extLst>
              <a:ext uri="{FF2B5EF4-FFF2-40B4-BE49-F238E27FC236}">
                <a16:creationId xmlns:a16="http://schemas.microsoft.com/office/drawing/2014/main" id="{627F6C76-5DE8-41B3-B27B-C24BD4C2581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10475" y="514053"/>
            <a:ext cx="3922711" cy="735871"/>
          </a:xfrm>
          <a:prstGeom prst="rect">
            <a:avLst/>
          </a:prstGeom>
        </p:spPr>
      </p:pic>
    </p:spTree>
    <p:extLst>
      <p:ext uri="{BB962C8B-B14F-4D97-AF65-F5344CB8AC3E}">
        <p14:creationId xmlns:p14="http://schemas.microsoft.com/office/powerpoint/2010/main" val="4294168032"/>
      </p:ext>
    </p:extLst>
  </p:cSld>
  <p:clrMapOvr>
    <a:masterClrMapping/>
  </p:clrMapOvr>
  <p:extLst>
    <p:ext uri="{DCECCB84-F9BA-43D5-87BE-67443E8EF086}">
      <p15:sldGuideLst xmlns:p15="http://schemas.microsoft.com/office/powerpoint/2012/main">
        <p15:guide id="1" orient="horz" pos="1344" userDrawn="1">
          <p15:clr>
            <a:srgbClr val="5ACBF0"/>
          </p15:clr>
        </p15:guide>
        <p15:guide id="2" orient="horz" pos="2160" userDrawn="1">
          <p15:clr>
            <a:srgbClr val="5ACBF0"/>
          </p15:clr>
        </p15:guide>
        <p15:guide id="3" pos="4044" userDrawn="1">
          <p15:clr>
            <a:srgbClr val="5ACBF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elfolie mit Bild und Text links">
    <p:bg bwMode="gray">
      <p:bgPr>
        <a:solidFill>
          <a:schemeClr val="accent1"/>
        </a:solidFill>
        <a:effectLst/>
      </p:bgPr>
    </p:bg>
    <p:spTree>
      <p:nvGrpSpPr>
        <p:cNvPr id="1" name=""/>
        <p:cNvGrpSpPr/>
        <p:nvPr/>
      </p:nvGrpSpPr>
      <p:grpSpPr>
        <a:xfrm>
          <a:off x="0" y="0"/>
          <a:ext cx="0" cy="0"/>
          <a:chOff x="0" y="0"/>
          <a:chExt cx="0" cy="0"/>
        </a:xfrm>
      </p:grpSpPr>
      <p:sp>
        <p:nvSpPr>
          <p:cNvPr id="14" name="Bildplatzhalter 13">
            <a:extLst>
              <a:ext uri="{FF2B5EF4-FFF2-40B4-BE49-F238E27FC236}">
                <a16:creationId xmlns:a16="http://schemas.microsoft.com/office/drawing/2014/main" id="{62E324DE-419E-481B-9181-935FD5C19F59}"/>
              </a:ext>
            </a:extLst>
          </p:cNvPr>
          <p:cNvSpPr>
            <a:spLocks noGrp="1"/>
          </p:cNvSpPr>
          <p:nvPr>
            <p:ph type="pic" sz="quarter" idx="10"/>
          </p:nvPr>
        </p:nvSpPr>
        <p:spPr bwMode="gray">
          <a:xfrm>
            <a:off x="0" y="0"/>
            <a:ext cx="12192000" cy="6858000"/>
          </a:xfrm>
          <a:custGeom>
            <a:avLst/>
            <a:gdLst>
              <a:gd name="connsiteX0" fmla="*/ 336000 w 12192000"/>
              <a:gd name="connsiteY0" fmla="*/ 294482 h 6858000"/>
              <a:gd name="connsiteX1" fmla="*/ 336000 w 12192000"/>
              <a:gd name="connsiteY1" fmla="*/ 4744082 h 6858000"/>
              <a:gd name="connsiteX2" fmla="*/ 6096000 w 12192000"/>
              <a:gd name="connsiteY2" fmla="*/ 4744082 h 6858000"/>
              <a:gd name="connsiteX3" fmla="*/ 6096000 w 12192000"/>
              <a:gd name="connsiteY3" fmla="*/ 294482 h 6858000"/>
              <a:gd name="connsiteX4" fmla="*/ 0 w 12192000"/>
              <a:gd name="connsiteY4" fmla="*/ 0 h 6858000"/>
              <a:gd name="connsiteX5" fmla="*/ 12192000 w 12192000"/>
              <a:gd name="connsiteY5" fmla="*/ 0 h 6858000"/>
              <a:gd name="connsiteX6" fmla="*/ 12192000 w 12192000"/>
              <a:gd name="connsiteY6" fmla="*/ 6858000 h 6858000"/>
              <a:gd name="connsiteX7" fmla="*/ 0 w 121920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58000">
                <a:moveTo>
                  <a:pt x="336000" y="294482"/>
                </a:moveTo>
                <a:lnTo>
                  <a:pt x="336000" y="4744082"/>
                </a:lnTo>
                <a:lnTo>
                  <a:pt x="6096000" y="4744082"/>
                </a:lnTo>
                <a:lnTo>
                  <a:pt x="6096000" y="294482"/>
                </a:lnTo>
                <a:close/>
                <a:moveTo>
                  <a:pt x="0" y="0"/>
                </a:moveTo>
                <a:lnTo>
                  <a:pt x="12192000" y="0"/>
                </a:lnTo>
                <a:lnTo>
                  <a:pt x="12192000" y="6858000"/>
                </a:lnTo>
                <a:lnTo>
                  <a:pt x="0" y="6858000"/>
                </a:lnTo>
                <a:close/>
              </a:path>
            </a:pathLst>
          </a:custGeom>
          <a:solidFill>
            <a:schemeClr val="bg1">
              <a:lumMod val="75000"/>
            </a:schemeClr>
          </a:solidFill>
        </p:spPr>
        <p:txBody>
          <a:bodyPr wrap="square">
            <a:noAutofit/>
          </a:bodyPr>
          <a:lstStyle>
            <a:lvl1pPr marL="0" indent="0">
              <a:buNone/>
              <a:defRPr/>
            </a:lvl1pPr>
          </a:lstStyle>
          <a:p>
            <a:r>
              <a:rPr lang="de-DE"/>
              <a:t>Bild durch Klicken auf Symbol hinzufügen</a:t>
            </a:r>
            <a:endParaRPr lang="fr-CH" dirty="0"/>
          </a:p>
        </p:txBody>
      </p:sp>
      <p:sp>
        <p:nvSpPr>
          <p:cNvPr id="2" name="Titel 1">
            <a:extLst>
              <a:ext uri="{FF2B5EF4-FFF2-40B4-BE49-F238E27FC236}">
                <a16:creationId xmlns:a16="http://schemas.microsoft.com/office/drawing/2014/main" id="{21F5C175-5CDD-4119-8E88-D19A21B9E10B}"/>
              </a:ext>
            </a:extLst>
          </p:cNvPr>
          <p:cNvSpPr>
            <a:spLocks noGrp="1"/>
          </p:cNvSpPr>
          <p:nvPr>
            <p:ph type="ctrTitle"/>
          </p:nvPr>
        </p:nvSpPr>
        <p:spPr bwMode="gray">
          <a:xfrm>
            <a:off x="658813" y="2133600"/>
            <a:ext cx="5113337" cy="1295400"/>
          </a:xfrm>
        </p:spPr>
        <p:txBody>
          <a:bodyPr anchor="t"/>
          <a:lstStyle>
            <a:lvl1pPr algn="l">
              <a:lnSpc>
                <a:spcPts val="4000"/>
              </a:lnSpc>
              <a:defRPr sz="3600">
                <a:solidFill>
                  <a:schemeClr val="bg1"/>
                </a:solidFill>
              </a:defRPr>
            </a:lvl1pPr>
          </a:lstStyle>
          <a:p>
            <a:r>
              <a:rPr lang="de-DE"/>
              <a:t>Mastertitelformat bearbeiten</a:t>
            </a:r>
            <a:endParaRPr lang="fr-CH" dirty="0"/>
          </a:p>
        </p:txBody>
      </p:sp>
      <p:sp>
        <p:nvSpPr>
          <p:cNvPr id="3" name="Untertitel 2">
            <a:extLst>
              <a:ext uri="{FF2B5EF4-FFF2-40B4-BE49-F238E27FC236}">
                <a16:creationId xmlns:a16="http://schemas.microsoft.com/office/drawing/2014/main" id="{BBD95983-37AF-4025-91FE-CAC128DFA31F}"/>
              </a:ext>
            </a:extLst>
          </p:cNvPr>
          <p:cNvSpPr>
            <a:spLocks noGrp="1"/>
          </p:cNvSpPr>
          <p:nvPr>
            <p:ph type="subTitle" idx="1"/>
          </p:nvPr>
        </p:nvSpPr>
        <p:spPr bwMode="gray">
          <a:xfrm>
            <a:off x="658812" y="3428999"/>
            <a:ext cx="5113337" cy="1085851"/>
          </a:xfrm>
        </p:spPr>
        <p:txBody>
          <a:bodyPr/>
          <a:lstStyle>
            <a:lvl1pPr marL="0" indent="0" algn="l">
              <a:lnSpc>
                <a:spcPts val="2300"/>
              </a:lnSpc>
              <a:buNone/>
              <a:defRPr sz="18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fr-CH" dirty="0"/>
          </a:p>
        </p:txBody>
      </p:sp>
      <p:sp>
        <p:nvSpPr>
          <p:cNvPr id="11" name="Rechteck 10">
            <a:extLst>
              <a:ext uri="{FF2B5EF4-FFF2-40B4-BE49-F238E27FC236}">
                <a16:creationId xmlns:a16="http://schemas.microsoft.com/office/drawing/2014/main" id="{7384F90F-589D-410B-AA1C-2FEFD53A23FC}"/>
              </a:ext>
            </a:extLst>
          </p:cNvPr>
          <p:cNvSpPr/>
          <p:nvPr userDrawn="1"/>
        </p:nvSpPr>
        <p:spPr bwMode="gray">
          <a:xfrm>
            <a:off x="671513" y="1810818"/>
            <a:ext cx="1800000" cy="10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dirty="0"/>
          </a:p>
        </p:txBody>
      </p:sp>
      <p:pic>
        <p:nvPicPr>
          <p:cNvPr id="8" name="Grafik 7">
            <a:extLst>
              <a:ext uri="{FF2B5EF4-FFF2-40B4-BE49-F238E27FC236}">
                <a16:creationId xmlns:a16="http://schemas.microsoft.com/office/drawing/2014/main" id="{859FB901-B400-405B-AB5D-36275C2EB92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795461" y="514053"/>
            <a:ext cx="3922711" cy="735871"/>
          </a:xfrm>
          <a:prstGeom prst="rect">
            <a:avLst/>
          </a:prstGeom>
        </p:spPr>
      </p:pic>
    </p:spTree>
    <p:extLst>
      <p:ext uri="{BB962C8B-B14F-4D97-AF65-F5344CB8AC3E}">
        <p14:creationId xmlns:p14="http://schemas.microsoft.com/office/powerpoint/2010/main" val="3929105119"/>
      </p:ext>
    </p:extLst>
  </p:cSld>
  <p:clrMapOvr>
    <a:masterClrMapping/>
  </p:clrMapOvr>
  <p:extLst>
    <p:ext uri="{DCECCB84-F9BA-43D5-87BE-67443E8EF086}">
      <p15:sldGuideLst xmlns:p15="http://schemas.microsoft.com/office/powerpoint/2012/main">
        <p15:guide id="1" orient="horz" pos="1344">
          <p15:clr>
            <a:srgbClr val="5ACBF0"/>
          </p15:clr>
        </p15:guide>
        <p15:guide id="2" orient="horz" pos="2160">
          <p15:clr>
            <a:srgbClr val="5ACBF0"/>
          </p15:clr>
        </p15:guide>
        <p15:guide id="3" pos="3636" userDrawn="1">
          <p15:clr>
            <a:srgbClr val="5ACBF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Kapiteltrennfolie petrol">
    <p:bg bwMode="gray">
      <p:bgPr>
        <a:solidFill>
          <a:schemeClr val="accent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1F5C175-5CDD-4119-8E88-D19A21B9E10B}"/>
              </a:ext>
            </a:extLst>
          </p:cNvPr>
          <p:cNvSpPr>
            <a:spLocks noGrp="1"/>
          </p:cNvSpPr>
          <p:nvPr>
            <p:ph type="ctrTitle"/>
          </p:nvPr>
        </p:nvSpPr>
        <p:spPr bwMode="gray">
          <a:xfrm>
            <a:off x="658812" y="1455100"/>
            <a:ext cx="10874375" cy="4242438"/>
          </a:xfrm>
        </p:spPr>
        <p:txBody>
          <a:bodyPr anchor="t"/>
          <a:lstStyle>
            <a:lvl1pPr algn="l">
              <a:lnSpc>
                <a:spcPts val="5400"/>
              </a:lnSpc>
              <a:defRPr sz="4800">
                <a:solidFill>
                  <a:schemeClr val="bg1"/>
                </a:solidFill>
              </a:defRPr>
            </a:lvl1pPr>
          </a:lstStyle>
          <a:p>
            <a:r>
              <a:rPr lang="de-DE"/>
              <a:t>Mastertitelformat bearbeiten</a:t>
            </a:r>
            <a:endParaRPr lang="fr-CH" dirty="0"/>
          </a:p>
        </p:txBody>
      </p:sp>
      <p:sp>
        <p:nvSpPr>
          <p:cNvPr id="11" name="Rechteck 10">
            <a:extLst>
              <a:ext uri="{FF2B5EF4-FFF2-40B4-BE49-F238E27FC236}">
                <a16:creationId xmlns:a16="http://schemas.microsoft.com/office/drawing/2014/main" id="{7384F90F-589D-410B-AA1C-2FEFD53A23FC}"/>
              </a:ext>
            </a:extLst>
          </p:cNvPr>
          <p:cNvSpPr/>
          <p:nvPr userDrawn="1"/>
        </p:nvSpPr>
        <p:spPr bwMode="gray">
          <a:xfrm>
            <a:off x="697705" y="1037071"/>
            <a:ext cx="2052000" cy="1332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dirty="0"/>
          </a:p>
        </p:txBody>
      </p:sp>
      <p:sp>
        <p:nvSpPr>
          <p:cNvPr id="5" name="Fußzeilenplatzhalter 4">
            <a:extLst>
              <a:ext uri="{FF2B5EF4-FFF2-40B4-BE49-F238E27FC236}">
                <a16:creationId xmlns:a16="http://schemas.microsoft.com/office/drawing/2014/main" id="{072B6230-2BDF-4856-88B8-2582807FBD60}"/>
              </a:ext>
            </a:extLst>
          </p:cNvPr>
          <p:cNvSpPr>
            <a:spLocks noGrp="1"/>
          </p:cNvSpPr>
          <p:nvPr>
            <p:ph type="ftr" sz="quarter" idx="11"/>
          </p:nvPr>
        </p:nvSpPr>
        <p:spPr/>
        <p:txBody>
          <a:bodyPr/>
          <a:lstStyle>
            <a:lvl1pPr>
              <a:defRPr>
                <a:solidFill>
                  <a:schemeClr val="bg1"/>
                </a:solidFill>
              </a:defRPr>
            </a:lvl1pPr>
          </a:lstStyle>
          <a:p>
            <a:r>
              <a:rPr lang="fr-FR"/>
              <a:t>|    20 février 2023    |    Suivi de l'OPers EPF</a:t>
            </a:r>
            <a:endParaRPr lang="fr-CH" dirty="0"/>
          </a:p>
        </p:txBody>
      </p:sp>
      <p:sp>
        <p:nvSpPr>
          <p:cNvPr id="6" name="Foliennummernplatzhalter 5">
            <a:extLst>
              <a:ext uri="{FF2B5EF4-FFF2-40B4-BE49-F238E27FC236}">
                <a16:creationId xmlns:a16="http://schemas.microsoft.com/office/drawing/2014/main" id="{BF56E2BF-2DB0-4C01-B683-1C201E541F61}"/>
              </a:ext>
            </a:extLst>
          </p:cNvPr>
          <p:cNvSpPr>
            <a:spLocks noGrp="1"/>
          </p:cNvSpPr>
          <p:nvPr>
            <p:ph type="sldNum" sz="quarter" idx="12"/>
          </p:nvPr>
        </p:nvSpPr>
        <p:spPr/>
        <p:txBody>
          <a:bodyPr/>
          <a:lstStyle>
            <a:lvl1pPr>
              <a:defRPr>
                <a:solidFill>
                  <a:schemeClr val="bg1"/>
                </a:solidFill>
              </a:defRPr>
            </a:lvl1pPr>
          </a:lstStyle>
          <a:p>
            <a:r>
              <a:rPr lang="fr-CH" dirty="0"/>
              <a:t>Page </a:t>
            </a:r>
            <a:fld id="{0A6ABA92-B65E-42F5-BB28-73DA50746AED}" type="slidenum">
              <a:rPr lang="fr-CH" smtClean="0"/>
              <a:pPr/>
              <a:t>‹Nr.›</a:t>
            </a:fld>
            <a:endParaRPr lang="fr-CH" dirty="0"/>
          </a:p>
        </p:txBody>
      </p:sp>
    </p:spTree>
    <p:extLst>
      <p:ext uri="{BB962C8B-B14F-4D97-AF65-F5344CB8AC3E}">
        <p14:creationId xmlns:p14="http://schemas.microsoft.com/office/powerpoint/2010/main" val="104245400"/>
      </p:ext>
    </p:extLst>
  </p:cSld>
  <p:clrMapOvr>
    <a:masterClrMapping/>
  </p:clrMapOvr>
  <p:extLst>
    <p:ext uri="{DCECCB84-F9BA-43D5-87BE-67443E8EF086}">
      <p15:sldGuideLst xmlns:p15="http://schemas.microsoft.com/office/powerpoint/2012/main">
        <p15:guide id="1" orient="horz" pos="913" userDrawn="1">
          <p15:clr>
            <a:srgbClr val="5ACBF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Kapiteltrennfolie violet">
    <p:bg bwMode="gray">
      <p:bgPr>
        <a:solidFill>
          <a:schemeClr val="accent2"/>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1F5C175-5CDD-4119-8E88-D19A21B9E10B}"/>
              </a:ext>
            </a:extLst>
          </p:cNvPr>
          <p:cNvSpPr>
            <a:spLocks noGrp="1"/>
          </p:cNvSpPr>
          <p:nvPr>
            <p:ph type="ctrTitle"/>
          </p:nvPr>
        </p:nvSpPr>
        <p:spPr>
          <a:xfrm>
            <a:off x="658812" y="1455100"/>
            <a:ext cx="10874375" cy="4242438"/>
          </a:xfrm>
        </p:spPr>
        <p:txBody>
          <a:bodyPr anchor="t"/>
          <a:lstStyle>
            <a:lvl1pPr algn="l">
              <a:lnSpc>
                <a:spcPts val="5400"/>
              </a:lnSpc>
              <a:defRPr sz="4800">
                <a:solidFill>
                  <a:schemeClr val="bg1"/>
                </a:solidFill>
              </a:defRPr>
            </a:lvl1pPr>
          </a:lstStyle>
          <a:p>
            <a:r>
              <a:rPr lang="de-DE"/>
              <a:t>Mastertitelformat bearbeiten</a:t>
            </a:r>
            <a:endParaRPr lang="fr-CH" dirty="0"/>
          </a:p>
        </p:txBody>
      </p:sp>
      <p:sp>
        <p:nvSpPr>
          <p:cNvPr id="11" name="Rechteck 10">
            <a:extLst>
              <a:ext uri="{FF2B5EF4-FFF2-40B4-BE49-F238E27FC236}">
                <a16:creationId xmlns:a16="http://schemas.microsoft.com/office/drawing/2014/main" id="{7384F90F-589D-410B-AA1C-2FEFD53A23FC}"/>
              </a:ext>
            </a:extLst>
          </p:cNvPr>
          <p:cNvSpPr/>
          <p:nvPr userDrawn="1"/>
        </p:nvSpPr>
        <p:spPr>
          <a:xfrm>
            <a:off x="697705" y="1037071"/>
            <a:ext cx="2052000" cy="1332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dirty="0"/>
          </a:p>
        </p:txBody>
      </p:sp>
      <p:sp>
        <p:nvSpPr>
          <p:cNvPr id="7" name="Fußzeilenplatzhalter 6">
            <a:extLst>
              <a:ext uri="{FF2B5EF4-FFF2-40B4-BE49-F238E27FC236}">
                <a16:creationId xmlns:a16="http://schemas.microsoft.com/office/drawing/2014/main" id="{9356D319-2954-4E6E-8495-14E3B60ED617}"/>
              </a:ext>
            </a:extLst>
          </p:cNvPr>
          <p:cNvSpPr>
            <a:spLocks noGrp="1"/>
          </p:cNvSpPr>
          <p:nvPr>
            <p:ph type="ftr" sz="quarter" idx="11"/>
          </p:nvPr>
        </p:nvSpPr>
        <p:spPr/>
        <p:txBody>
          <a:bodyPr/>
          <a:lstStyle>
            <a:lvl1pPr>
              <a:defRPr>
                <a:solidFill>
                  <a:schemeClr val="bg1"/>
                </a:solidFill>
              </a:defRPr>
            </a:lvl1pPr>
          </a:lstStyle>
          <a:p>
            <a:r>
              <a:rPr lang="fr-FR"/>
              <a:t>|    20 février 2023    |    Suivi de l'OPers EPF</a:t>
            </a:r>
            <a:endParaRPr lang="fr-CH" dirty="0"/>
          </a:p>
        </p:txBody>
      </p:sp>
      <p:sp>
        <p:nvSpPr>
          <p:cNvPr id="8" name="Foliennummernplatzhalter 7">
            <a:extLst>
              <a:ext uri="{FF2B5EF4-FFF2-40B4-BE49-F238E27FC236}">
                <a16:creationId xmlns:a16="http://schemas.microsoft.com/office/drawing/2014/main" id="{4A1C7E71-6972-4283-B2BA-5A71FC8C5A00}"/>
              </a:ext>
            </a:extLst>
          </p:cNvPr>
          <p:cNvSpPr>
            <a:spLocks noGrp="1"/>
          </p:cNvSpPr>
          <p:nvPr>
            <p:ph type="sldNum" sz="quarter" idx="12"/>
          </p:nvPr>
        </p:nvSpPr>
        <p:spPr/>
        <p:txBody>
          <a:bodyPr/>
          <a:lstStyle>
            <a:lvl1pPr>
              <a:defRPr>
                <a:solidFill>
                  <a:schemeClr val="bg1"/>
                </a:solidFill>
              </a:defRPr>
            </a:lvl1pPr>
          </a:lstStyle>
          <a:p>
            <a:r>
              <a:rPr lang="fr-CH" dirty="0"/>
              <a:t>Page </a:t>
            </a:r>
            <a:fld id="{0A6ABA92-B65E-42F5-BB28-73DA50746AED}" type="slidenum">
              <a:rPr lang="fr-CH" smtClean="0"/>
              <a:pPr/>
              <a:t>‹Nr.›</a:t>
            </a:fld>
            <a:endParaRPr lang="fr-CH" dirty="0"/>
          </a:p>
        </p:txBody>
      </p:sp>
    </p:spTree>
    <p:extLst>
      <p:ext uri="{BB962C8B-B14F-4D97-AF65-F5344CB8AC3E}">
        <p14:creationId xmlns:p14="http://schemas.microsoft.com/office/powerpoint/2010/main" val="2150656522"/>
      </p:ext>
    </p:extLst>
  </p:cSld>
  <p:clrMapOvr>
    <a:masterClrMapping/>
  </p:clrMapOvr>
  <p:extLst>
    <p:ext uri="{DCECCB84-F9BA-43D5-87BE-67443E8EF086}">
      <p15:sldGuideLst xmlns:p15="http://schemas.microsoft.com/office/powerpoint/2012/main">
        <p15:guide id="1" orient="horz" pos="913">
          <p15:clr>
            <a:srgbClr val="5ACBF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Kapiteltrennfolie rot">
    <p:bg bwMode="gray">
      <p:bgPr>
        <a:solidFill>
          <a:schemeClr val="accent3"/>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1F5C175-5CDD-4119-8E88-D19A21B9E10B}"/>
              </a:ext>
            </a:extLst>
          </p:cNvPr>
          <p:cNvSpPr>
            <a:spLocks noGrp="1"/>
          </p:cNvSpPr>
          <p:nvPr>
            <p:ph type="ctrTitle"/>
          </p:nvPr>
        </p:nvSpPr>
        <p:spPr bwMode="gray">
          <a:xfrm>
            <a:off x="658812" y="1455100"/>
            <a:ext cx="10874375" cy="4242438"/>
          </a:xfrm>
        </p:spPr>
        <p:txBody>
          <a:bodyPr anchor="t"/>
          <a:lstStyle>
            <a:lvl1pPr algn="l">
              <a:lnSpc>
                <a:spcPts val="5400"/>
              </a:lnSpc>
              <a:defRPr sz="4800">
                <a:solidFill>
                  <a:schemeClr val="bg1"/>
                </a:solidFill>
              </a:defRPr>
            </a:lvl1pPr>
          </a:lstStyle>
          <a:p>
            <a:r>
              <a:rPr lang="de-DE"/>
              <a:t>Mastertitelformat bearbeiten</a:t>
            </a:r>
            <a:endParaRPr lang="fr-CH" dirty="0"/>
          </a:p>
        </p:txBody>
      </p:sp>
      <p:sp>
        <p:nvSpPr>
          <p:cNvPr id="11" name="Rechteck 10">
            <a:extLst>
              <a:ext uri="{FF2B5EF4-FFF2-40B4-BE49-F238E27FC236}">
                <a16:creationId xmlns:a16="http://schemas.microsoft.com/office/drawing/2014/main" id="{7384F90F-589D-410B-AA1C-2FEFD53A23FC}"/>
              </a:ext>
            </a:extLst>
          </p:cNvPr>
          <p:cNvSpPr/>
          <p:nvPr userDrawn="1"/>
        </p:nvSpPr>
        <p:spPr bwMode="gray">
          <a:xfrm>
            <a:off x="697705" y="1037071"/>
            <a:ext cx="2052000" cy="1332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dirty="0"/>
          </a:p>
        </p:txBody>
      </p:sp>
      <p:sp>
        <p:nvSpPr>
          <p:cNvPr id="7" name="Fußzeilenplatzhalter 6">
            <a:extLst>
              <a:ext uri="{FF2B5EF4-FFF2-40B4-BE49-F238E27FC236}">
                <a16:creationId xmlns:a16="http://schemas.microsoft.com/office/drawing/2014/main" id="{4CAF4BDB-EACF-4654-95F7-454966629F57}"/>
              </a:ext>
            </a:extLst>
          </p:cNvPr>
          <p:cNvSpPr>
            <a:spLocks noGrp="1"/>
          </p:cNvSpPr>
          <p:nvPr>
            <p:ph type="ftr" sz="quarter" idx="11"/>
          </p:nvPr>
        </p:nvSpPr>
        <p:spPr/>
        <p:txBody>
          <a:bodyPr/>
          <a:lstStyle>
            <a:lvl1pPr>
              <a:defRPr>
                <a:solidFill>
                  <a:schemeClr val="bg1"/>
                </a:solidFill>
              </a:defRPr>
            </a:lvl1pPr>
          </a:lstStyle>
          <a:p>
            <a:r>
              <a:rPr lang="fr-FR"/>
              <a:t>|    20 février 2023    |    Suivi de l'OPers EPF</a:t>
            </a:r>
            <a:endParaRPr lang="fr-CH" dirty="0"/>
          </a:p>
        </p:txBody>
      </p:sp>
      <p:sp>
        <p:nvSpPr>
          <p:cNvPr id="8" name="Foliennummernplatzhalter 7">
            <a:extLst>
              <a:ext uri="{FF2B5EF4-FFF2-40B4-BE49-F238E27FC236}">
                <a16:creationId xmlns:a16="http://schemas.microsoft.com/office/drawing/2014/main" id="{8931823F-EBD1-4D04-96AF-C6A52488D806}"/>
              </a:ext>
            </a:extLst>
          </p:cNvPr>
          <p:cNvSpPr>
            <a:spLocks noGrp="1"/>
          </p:cNvSpPr>
          <p:nvPr>
            <p:ph type="sldNum" sz="quarter" idx="12"/>
          </p:nvPr>
        </p:nvSpPr>
        <p:spPr/>
        <p:txBody>
          <a:bodyPr/>
          <a:lstStyle>
            <a:lvl1pPr>
              <a:defRPr>
                <a:solidFill>
                  <a:schemeClr val="bg1"/>
                </a:solidFill>
              </a:defRPr>
            </a:lvl1pPr>
          </a:lstStyle>
          <a:p>
            <a:r>
              <a:rPr lang="fr-CH" dirty="0"/>
              <a:t>Page </a:t>
            </a:r>
            <a:fld id="{0A6ABA92-B65E-42F5-BB28-73DA50746AED}" type="slidenum">
              <a:rPr lang="fr-CH" smtClean="0"/>
              <a:pPr/>
              <a:t>‹Nr.›</a:t>
            </a:fld>
            <a:endParaRPr lang="fr-CH" dirty="0"/>
          </a:p>
        </p:txBody>
      </p:sp>
    </p:spTree>
    <p:extLst>
      <p:ext uri="{BB962C8B-B14F-4D97-AF65-F5344CB8AC3E}">
        <p14:creationId xmlns:p14="http://schemas.microsoft.com/office/powerpoint/2010/main" val="1570989389"/>
      </p:ext>
    </p:extLst>
  </p:cSld>
  <p:clrMapOvr>
    <a:masterClrMapping/>
  </p:clrMapOvr>
  <p:extLst>
    <p:ext uri="{DCECCB84-F9BA-43D5-87BE-67443E8EF086}">
      <p15:sldGuideLst xmlns:p15="http://schemas.microsoft.com/office/powerpoint/2012/main">
        <p15:guide id="1" orient="horz" pos="913">
          <p15:clr>
            <a:srgbClr val="5ACBF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Bildfolie mit Legende links">
    <p:bg bwMode="gray">
      <p:bgRef idx="1001">
        <a:schemeClr val="bg1"/>
      </p:bgRef>
    </p:bg>
    <p:spTree>
      <p:nvGrpSpPr>
        <p:cNvPr id="1" name=""/>
        <p:cNvGrpSpPr/>
        <p:nvPr/>
      </p:nvGrpSpPr>
      <p:grpSpPr>
        <a:xfrm>
          <a:off x="0" y="0"/>
          <a:ext cx="0" cy="0"/>
          <a:chOff x="0" y="0"/>
          <a:chExt cx="0" cy="0"/>
        </a:xfrm>
      </p:grpSpPr>
      <p:sp>
        <p:nvSpPr>
          <p:cNvPr id="11" name="Bildplatzhalter 10">
            <a:extLst>
              <a:ext uri="{FF2B5EF4-FFF2-40B4-BE49-F238E27FC236}">
                <a16:creationId xmlns:a16="http://schemas.microsoft.com/office/drawing/2014/main" id="{DD1BA63F-2237-4C9E-974A-8CB221A2C20B}"/>
              </a:ext>
            </a:extLst>
          </p:cNvPr>
          <p:cNvSpPr>
            <a:spLocks noGrp="1"/>
          </p:cNvSpPr>
          <p:nvPr>
            <p:ph type="pic" sz="quarter" idx="10"/>
          </p:nvPr>
        </p:nvSpPr>
        <p:spPr bwMode="gray">
          <a:xfrm>
            <a:off x="0" y="0"/>
            <a:ext cx="12192000" cy="6858000"/>
          </a:xfrm>
          <a:solidFill>
            <a:schemeClr val="bg1">
              <a:lumMod val="75000"/>
            </a:schemeClr>
          </a:solidFill>
        </p:spPr>
        <p:txBody>
          <a:bodyPr/>
          <a:lstStyle>
            <a:lvl1pPr marL="0" indent="0">
              <a:buNone/>
              <a:defRPr/>
            </a:lvl1pPr>
          </a:lstStyle>
          <a:p>
            <a:r>
              <a:rPr lang="de-DE"/>
              <a:t>Bild durch Klicken auf Symbol hinzufügen</a:t>
            </a:r>
            <a:endParaRPr lang="fr-CH" dirty="0"/>
          </a:p>
        </p:txBody>
      </p:sp>
      <p:sp>
        <p:nvSpPr>
          <p:cNvPr id="13" name="Textplatzhalter 12">
            <a:extLst>
              <a:ext uri="{FF2B5EF4-FFF2-40B4-BE49-F238E27FC236}">
                <a16:creationId xmlns:a16="http://schemas.microsoft.com/office/drawing/2014/main" id="{D10052FC-3075-415B-8D33-B2B9EABC6FC7}"/>
              </a:ext>
            </a:extLst>
          </p:cNvPr>
          <p:cNvSpPr>
            <a:spLocks noGrp="1"/>
          </p:cNvSpPr>
          <p:nvPr>
            <p:ph type="body" sz="quarter" idx="11" hasCustomPrompt="1"/>
          </p:nvPr>
        </p:nvSpPr>
        <p:spPr bwMode="gray">
          <a:xfrm>
            <a:off x="587375" y="6137008"/>
            <a:ext cx="2394000" cy="426367"/>
          </a:xfrm>
          <a:solidFill>
            <a:schemeClr val="bg1"/>
          </a:solidFill>
        </p:spPr>
        <p:txBody>
          <a:bodyPr wrap="square" lIns="108000" tIns="100800" rIns="72000" bIns="151200" anchor="b">
            <a:spAutoFit/>
          </a:bodyPr>
          <a:lstStyle>
            <a:lvl1pPr marL="0" indent="0">
              <a:lnSpc>
                <a:spcPts val="1400"/>
              </a:lnSpc>
              <a:buNone/>
              <a:defRPr sz="1100">
                <a:solidFill>
                  <a:srgbClr val="666666"/>
                </a:solidFill>
              </a:defRPr>
            </a:lvl1pPr>
            <a:lvl2pPr marL="64800" indent="-64800">
              <a:lnSpc>
                <a:spcPts val="1300"/>
              </a:lnSpc>
              <a:buFont typeface="Calibri" panose="020F0502020204030204" pitchFamily="34" charset="0"/>
              <a:buChar char="›"/>
              <a:defRPr sz="800">
                <a:solidFill>
                  <a:srgbClr val="666666"/>
                </a:solidFill>
              </a:defRPr>
            </a:lvl2pPr>
            <a:lvl3pPr marL="64800" indent="-64800">
              <a:lnSpc>
                <a:spcPts val="1300"/>
              </a:lnSpc>
              <a:buFont typeface="Calibri" panose="020F0502020204030204" pitchFamily="34" charset="0"/>
              <a:buChar char="›"/>
              <a:defRPr sz="800">
                <a:solidFill>
                  <a:srgbClr val="666666"/>
                </a:solidFill>
              </a:defRPr>
            </a:lvl3pPr>
            <a:lvl4pPr marL="64800" indent="-64800">
              <a:lnSpc>
                <a:spcPts val="1300"/>
              </a:lnSpc>
              <a:buFont typeface="Calibri" panose="020F0502020204030204" pitchFamily="34" charset="0"/>
              <a:buChar char="›"/>
              <a:defRPr sz="800">
                <a:solidFill>
                  <a:srgbClr val="666666"/>
                </a:solidFill>
              </a:defRPr>
            </a:lvl4pPr>
            <a:lvl5pPr marL="64800" indent="-64800">
              <a:lnSpc>
                <a:spcPts val="1300"/>
              </a:lnSpc>
              <a:buFont typeface="Calibri" panose="020F0502020204030204" pitchFamily="34" charset="0"/>
              <a:buChar char="›"/>
              <a:defRPr sz="800">
                <a:solidFill>
                  <a:srgbClr val="666666"/>
                </a:solidFill>
              </a:defRPr>
            </a:lvl5pPr>
          </a:lstStyle>
          <a:p>
            <a:pPr lvl="0"/>
            <a:r>
              <a:rPr lang="fr-CH" dirty="0" err="1"/>
              <a:t>Legende</a:t>
            </a:r>
            <a:endParaRPr lang="fr-CH" dirty="0"/>
          </a:p>
        </p:txBody>
      </p:sp>
    </p:spTree>
    <p:extLst>
      <p:ext uri="{BB962C8B-B14F-4D97-AF65-F5344CB8AC3E}">
        <p14:creationId xmlns:p14="http://schemas.microsoft.com/office/powerpoint/2010/main" val="3576167412"/>
      </p:ext>
    </p:extLst>
  </p:cSld>
  <p:clrMapOvr>
    <a:masterClrMapping/>
  </p:clrMapOvr>
  <p:extLst>
    <p:ext uri="{DCECCB84-F9BA-43D5-87BE-67443E8EF086}">
      <p15:sldGuideLst xmlns:p15="http://schemas.microsoft.com/office/powerpoint/2012/main">
        <p15:guide id="1" orient="horz" pos="4133" userDrawn="1">
          <p15:clr>
            <a:srgbClr val="5ACBF0"/>
          </p15:clr>
        </p15:guide>
        <p15:guide id="2" pos="370" userDrawn="1">
          <p15:clr>
            <a:srgbClr val="5ACBF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Bildfolie mit Legende rechts">
    <p:spTree>
      <p:nvGrpSpPr>
        <p:cNvPr id="1" name=""/>
        <p:cNvGrpSpPr/>
        <p:nvPr/>
      </p:nvGrpSpPr>
      <p:grpSpPr>
        <a:xfrm>
          <a:off x="0" y="0"/>
          <a:ext cx="0" cy="0"/>
          <a:chOff x="0" y="0"/>
          <a:chExt cx="0" cy="0"/>
        </a:xfrm>
      </p:grpSpPr>
      <p:sp>
        <p:nvSpPr>
          <p:cNvPr id="11" name="Bildplatzhalter 10">
            <a:extLst>
              <a:ext uri="{FF2B5EF4-FFF2-40B4-BE49-F238E27FC236}">
                <a16:creationId xmlns:a16="http://schemas.microsoft.com/office/drawing/2014/main" id="{DD1BA63F-2237-4C9E-974A-8CB221A2C20B}"/>
              </a:ext>
            </a:extLst>
          </p:cNvPr>
          <p:cNvSpPr>
            <a:spLocks noGrp="1"/>
          </p:cNvSpPr>
          <p:nvPr>
            <p:ph type="pic" sz="quarter" idx="10"/>
          </p:nvPr>
        </p:nvSpPr>
        <p:spPr bwMode="gray">
          <a:xfrm>
            <a:off x="0" y="0"/>
            <a:ext cx="12192000" cy="6858000"/>
          </a:xfrm>
          <a:solidFill>
            <a:schemeClr val="bg1">
              <a:lumMod val="75000"/>
            </a:schemeClr>
          </a:solidFill>
        </p:spPr>
        <p:txBody>
          <a:bodyPr/>
          <a:lstStyle>
            <a:lvl1pPr marL="0" indent="0">
              <a:buNone/>
              <a:defRPr/>
            </a:lvl1pPr>
          </a:lstStyle>
          <a:p>
            <a:r>
              <a:rPr lang="de-DE"/>
              <a:t>Bild durch Klicken auf Symbol hinzufügen</a:t>
            </a:r>
            <a:endParaRPr lang="fr-CH" dirty="0"/>
          </a:p>
        </p:txBody>
      </p:sp>
      <p:sp>
        <p:nvSpPr>
          <p:cNvPr id="13" name="Textplatzhalter 12">
            <a:extLst>
              <a:ext uri="{FF2B5EF4-FFF2-40B4-BE49-F238E27FC236}">
                <a16:creationId xmlns:a16="http://schemas.microsoft.com/office/drawing/2014/main" id="{D10052FC-3075-415B-8D33-B2B9EABC6FC7}"/>
              </a:ext>
            </a:extLst>
          </p:cNvPr>
          <p:cNvSpPr>
            <a:spLocks noGrp="1"/>
          </p:cNvSpPr>
          <p:nvPr>
            <p:ph type="body" sz="quarter" idx="11" hasCustomPrompt="1"/>
          </p:nvPr>
        </p:nvSpPr>
        <p:spPr bwMode="gray">
          <a:xfrm>
            <a:off x="9171781" y="6137008"/>
            <a:ext cx="2394000" cy="426367"/>
          </a:xfrm>
          <a:solidFill>
            <a:schemeClr val="bg1"/>
          </a:solidFill>
        </p:spPr>
        <p:txBody>
          <a:bodyPr wrap="square" lIns="72000" tIns="100800" rIns="108000" bIns="151200" anchor="b">
            <a:spAutoFit/>
          </a:bodyPr>
          <a:lstStyle>
            <a:lvl1pPr marL="0" indent="0" algn="r">
              <a:lnSpc>
                <a:spcPts val="1400"/>
              </a:lnSpc>
              <a:buNone/>
              <a:defRPr sz="1100">
                <a:solidFill>
                  <a:srgbClr val="666666"/>
                </a:solidFill>
              </a:defRPr>
            </a:lvl1pPr>
            <a:lvl2pPr marL="64800" indent="-64800" algn="r">
              <a:lnSpc>
                <a:spcPts val="1300"/>
              </a:lnSpc>
              <a:buFont typeface="Calibri" panose="020F0502020204030204" pitchFamily="34" charset="0"/>
              <a:buChar char="›"/>
              <a:defRPr sz="800">
                <a:solidFill>
                  <a:srgbClr val="666666"/>
                </a:solidFill>
              </a:defRPr>
            </a:lvl2pPr>
            <a:lvl3pPr marL="64800" indent="-64800">
              <a:lnSpc>
                <a:spcPts val="1300"/>
              </a:lnSpc>
              <a:buFont typeface="Calibri" panose="020F0502020204030204" pitchFamily="34" charset="0"/>
              <a:buChar char="›"/>
              <a:defRPr sz="800">
                <a:solidFill>
                  <a:srgbClr val="666666"/>
                </a:solidFill>
              </a:defRPr>
            </a:lvl3pPr>
            <a:lvl4pPr marL="64800" indent="-64800">
              <a:lnSpc>
                <a:spcPts val="1300"/>
              </a:lnSpc>
              <a:buFont typeface="Calibri" panose="020F0502020204030204" pitchFamily="34" charset="0"/>
              <a:buChar char="›"/>
              <a:defRPr sz="800">
                <a:solidFill>
                  <a:srgbClr val="666666"/>
                </a:solidFill>
              </a:defRPr>
            </a:lvl4pPr>
            <a:lvl5pPr marL="64800" indent="-64800">
              <a:lnSpc>
                <a:spcPts val="1300"/>
              </a:lnSpc>
              <a:buFont typeface="Calibri" panose="020F0502020204030204" pitchFamily="34" charset="0"/>
              <a:buChar char="›"/>
              <a:defRPr sz="800">
                <a:solidFill>
                  <a:srgbClr val="666666"/>
                </a:solidFill>
              </a:defRPr>
            </a:lvl5pPr>
          </a:lstStyle>
          <a:p>
            <a:pPr lvl="0"/>
            <a:r>
              <a:rPr lang="fr-CH" dirty="0" err="1"/>
              <a:t>Legende</a:t>
            </a:r>
            <a:endParaRPr lang="fr-CH" dirty="0"/>
          </a:p>
        </p:txBody>
      </p:sp>
    </p:spTree>
    <p:extLst>
      <p:ext uri="{BB962C8B-B14F-4D97-AF65-F5344CB8AC3E}">
        <p14:creationId xmlns:p14="http://schemas.microsoft.com/office/powerpoint/2010/main" val="1459870753"/>
      </p:ext>
    </p:extLst>
  </p:cSld>
  <p:clrMapOvr>
    <a:masterClrMapping/>
  </p:clrMapOvr>
  <p:extLst>
    <p:ext uri="{DCECCB84-F9BA-43D5-87BE-67443E8EF086}">
      <p15:sldGuideLst xmlns:p15="http://schemas.microsoft.com/office/powerpoint/2012/main">
        <p15:guide id="1" orient="horz" pos="4133" userDrawn="1">
          <p15:clr>
            <a:srgbClr val="5ACBF0"/>
          </p15:clr>
        </p15:guide>
        <p15:guide id="2" pos="7287" userDrawn="1">
          <p15:clr>
            <a:srgbClr val="5ACBF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ags" Target="../tags/tag2.xml"/><Relationship Id="rId3" Type="http://schemas.openxmlformats.org/officeDocument/2006/relationships/slideLayout" Target="../slideLayouts/slideLayout3.xml"/><Relationship Id="rId21" Type="http://schemas.openxmlformats.org/officeDocument/2006/relationships/image" Target="../media/image2.emf"/><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oleObject" Target="../embeddings/oleObject1.bin"/><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Ref idx="1001">
        <a:schemeClr val="bg1"/>
      </p:bgRef>
    </p:bg>
    <p:spTree>
      <p:nvGrpSpPr>
        <p:cNvPr id="1" name=""/>
        <p:cNvGrpSpPr/>
        <p:nvPr/>
      </p:nvGrpSpPr>
      <p:grpSpPr>
        <a:xfrm>
          <a:off x="0" y="0"/>
          <a:ext cx="0" cy="0"/>
          <a:chOff x="0" y="0"/>
          <a:chExt cx="0" cy="0"/>
        </a:xfrm>
      </p:grpSpPr>
      <p:graphicFrame>
        <p:nvGraphicFramePr>
          <p:cNvPr id="8" name="Objekt 7" hidden="1">
            <a:extLst>
              <a:ext uri="{FF2B5EF4-FFF2-40B4-BE49-F238E27FC236}">
                <a16:creationId xmlns:a16="http://schemas.microsoft.com/office/drawing/2014/main" id="{A34FABA9-C9F6-F9C2-03DA-1DB938743DD2}"/>
              </a:ext>
            </a:extLst>
          </p:cNvPr>
          <p:cNvGraphicFramePr>
            <a:graphicFrameLocks noChangeAspect="1"/>
          </p:cNvGraphicFramePr>
          <p:nvPr userDrawn="1">
            <p:custDataLst>
              <p:tags r:id="rId18"/>
            </p:custDataLst>
            <p:extLst>
              <p:ext uri="{D42A27DB-BD31-4B8C-83A1-F6EECF244321}">
                <p14:modId xmlns:p14="http://schemas.microsoft.com/office/powerpoint/2010/main" val="187279917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19" imgW="408" imgH="408" progId="TCLayout.ActiveDocument.1">
                  <p:embed/>
                </p:oleObj>
              </mc:Choice>
              <mc:Fallback>
                <p:oleObj name="think-cell Folie" r:id="rId19" imgW="408" imgH="408" progId="TCLayout.ActiveDocument.1">
                  <p:embed/>
                  <p:pic>
                    <p:nvPicPr>
                      <p:cNvPr id="0" name=""/>
                      <p:cNvPicPr/>
                      <p:nvPr/>
                    </p:nvPicPr>
                    <p:blipFill>
                      <a:blip r:embed="rId20"/>
                      <a:stretch>
                        <a:fillRect/>
                      </a:stretch>
                    </p:blipFill>
                    <p:spPr>
                      <a:xfrm>
                        <a:off x="1588" y="1588"/>
                        <a:ext cx="1588" cy="1588"/>
                      </a:xfrm>
                      <a:prstGeom prst="rect">
                        <a:avLst/>
                      </a:prstGeom>
                    </p:spPr>
                  </p:pic>
                </p:oleObj>
              </mc:Fallback>
            </mc:AlternateContent>
          </a:graphicData>
        </a:graphic>
      </p:graphicFrame>
      <p:sp>
        <p:nvSpPr>
          <p:cNvPr id="2" name="Titelplatzhalter 1">
            <a:extLst>
              <a:ext uri="{FF2B5EF4-FFF2-40B4-BE49-F238E27FC236}">
                <a16:creationId xmlns:a16="http://schemas.microsoft.com/office/drawing/2014/main" id="{DBB907FC-8EEA-4706-98EB-1F20D0D83E28}"/>
              </a:ext>
            </a:extLst>
          </p:cNvPr>
          <p:cNvSpPr>
            <a:spLocks noGrp="1"/>
          </p:cNvSpPr>
          <p:nvPr>
            <p:ph type="title"/>
          </p:nvPr>
        </p:nvSpPr>
        <p:spPr bwMode="gray">
          <a:xfrm>
            <a:off x="658813" y="370682"/>
            <a:ext cx="10874375" cy="1150144"/>
          </a:xfrm>
          <a:prstGeom prst="rect">
            <a:avLst/>
          </a:prstGeom>
        </p:spPr>
        <p:txBody>
          <a:bodyPr vert="horz" lIns="0" tIns="0" rIns="0" bIns="0" rtlCol="0" anchor="t" anchorCtr="0">
            <a:noAutofit/>
          </a:bodyPr>
          <a:lstStyle/>
          <a:p>
            <a:r>
              <a:rPr lang="fr-CH" dirty="0" err="1"/>
              <a:t>Mastertitelformat</a:t>
            </a:r>
            <a:r>
              <a:rPr lang="fr-CH" dirty="0"/>
              <a:t> </a:t>
            </a:r>
            <a:r>
              <a:rPr lang="fr-CH" dirty="0" err="1"/>
              <a:t>bearbeiten</a:t>
            </a:r>
            <a:endParaRPr lang="fr-CH" dirty="0"/>
          </a:p>
        </p:txBody>
      </p:sp>
      <p:sp>
        <p:nvSpPr>
          <p:cNvPr id="3" name="Textplatzhalter 2">
            <a:extLst>
              <a:ext uri="{FF2B5EF4-FFF2-40B4-BE49-F238E27FC236}">
                <a16:creationId xmlns:a16="http://schemas.microsoft.com/office/drawing/2014/main" id="{CBCB51EB-182E-4020-8D86-3EF8848E6CB1}"/>
              </a:ext>
            </a:extLst>
          </p:cNvPr>
          <p:cNvSpPr>
            <a:spLocks noGrp="1"/>
          </p:cNvSpPr>
          <p:nvPr>
            <p:ph type="body" idx="1"/>
          </p:nvPr>
        </p:nvSpPr>
        <p:spPr bwMode="gray">
          <a:xfrm>
            <a:off x="658813" y="1520825"/>
            <a:ext cx="10874375" cy="4176000"/>
          </a:xfrm>
          <a:prstGeom prst="rect">
            <a:avLst/>
          </a:prstGeom>
        </p:spPr>
        <p:txBody>
          <a:bodyPr vert="horz" lIns="0" tIns="0" rIns="0" bIns="0" rtlCol="0">
            <a:noAutofit/>
          </a:bodyPr>
          <a:lstStyle/>
          <a:p>
            <a:pPr lvl="0"/>
            <a:r>
              <a:rPr lang="fr-CH" dirty="0" err="1"/>
              <a:t>Mastertextformat</a:t>
            </a:r>
            <a:r>
              <a:rPr lang="fr-CH" dirty="0"/>
              <a:t> </a:t>
            </a:r>
            <a:r>
              <a:rPr lang="fr-CH" dirty="0" err="1"/>
              <a:t>bearbeiten</a:t>
            </a:r>
            <a:endParaRPr lang="fr-CH" dirty="0"/>
          </a:p>
          <a:p>
            <a:pPr lvl="1"/>
            <a:r>
              <a:rPr lang="fr-CH" dirty="0" err="1"/>
              <a:t>Zweite</a:t>
            </a:r>
            <a:r>
              <a:rPr lang="fr-CH" dirty="0"/>
              <a:t> </a:t>
            </a:r>
            <a:r>
              <a:rPr lang="fr-CH" dirty="0" err="1"/>
              <a:t>Ebene</a:t>
            </a:r>
            <a:endParaRPr lang="fr-CH" dirty="0"/>
          </a:p>
          <a:p>
            <a:pPr lvl="2"/>
            <a:r>
              <a:rPr lang="fr-CH" dirty="0" err="1"/>
              <a:t>Dritte</a:t>
            </a:r>
            <a:r>
              <a:rPr lang="fr-CH" dirty="0"/>
              <a:t> </a:t>
            </a:r>
            <a:r>
              <a:rPr lang="fr-CH" dirty="0" err="1"/>
              <a:t>Ebene</a:t>
            </a:r>
            <a:endParaRPr lang="fr-CH" dirty="0"/>
          </a:p>
          <a:p>
            <a:pPr lvl="3"/>
            <a:r>
              <a:rPr lang="fr-CH" dirty="0" err="1"/>
              <a:t>Vierte</a:t>
            </a:r>
            <a:r>
              <a:rPr lang="fr-CH" dirty="0"/>
              <a:t> </a:t>
            </a:r>
            <a:r>
              <a:rPr lang="fr-CH" dirty="0" err="1"/>
              <a:t>Ebene</a:t>
            </a:r>
            <a:endParaRPr lang="fr-CH" dirty="0"/>
          </a:p>
          <a:p>
            <a:pPr lvl="4"/>
            <a:r>
              <a:rPr lang="fr-CH" dirty="0" err="1"/>
              <a:t>Fünfte</a:t>
            </a:r>
            <a:r>
              <a:rPr lang="fr-CH" dirty="0"/>
              <a:t> </a:t>
            </a:r>
            <a:r>
              <a:rPr lang="fr-CH" dirty="0" err="1"/>
              <a:t>Ebene</a:t>
            </a:r>
            <a:endParaRPr lang="fr-CH" dirty="0"/>
          </a:p>
          <a:p>
            <a:pPr lvl="5"/>
            <a:r>
              <a:rPr lang="fr-CH" dirty="0" err="1"/>
              <a:t>Sechste</a:t>
            </a:r>
            <a:r>
              <a:rPr lang="fr-CH" dirty="0"/>
              <a:t> </a:t>
            </a:r>
            <a:r>
              <a:rPr lang="fr-CH" dirty="0" err="1"/>
              <a:t>Ebene</a:t>
            </a:r>
            <a:endParaRPr lang="fr-CH" dirty="0"/>
          </a:p>
          <a:p>
            <a:pPr lvl="6"/>
            <a:r>
              <a:rPr lang="fr-CH" dirty="0" err="1"/>
              <a:t>Siebte</a:t>
            </a:r>
            <a:r>
              <a:rPr lang="fr-CH" dirty="0"/>
              <a:t> </a:t>
            </a:r>
            <a:r>
              <a:rPr lang="fr-CH" dirty="0" err="1"/>
              <a:t>Ebene</a:t>
            </a:r>
            <a:endParaRPr lang="fr-CH" dirty="0"/>
          </a:p>
          <a:p>
            <a:pPr lvl="7"/>
            <a:r>
              <a:rPr lang="fr-CH" dirty="0" err="1"/>
              <a:t>Achte</a:t>
            </a:r>
            <a:r>
              <a:rPr lang="fr-CH" dirty="0"/>
              <a:t> </a:t>
            </a:r>
            <a:r>
              <a:rPr lang="fr-CH" dirty="0" err="1"/>
              <a:t>Ebene</a:t>
            </a:r>
            <a:endParaRPr lang="fr-CH" dirty="0"/>
          </a:p>
          <a:p>
            <a:pPr lvl="8"/>
            <a:r>
              <a:rPr lang="fr-CH" dirty="0" err="1"/>
              <a:t>Neunte</a:t>
            </a:r>
            <a:r>
              <a:rPr lang="fr-CH" dirty="0"/>
              <a:t> </a:t>
            </a:r>
            <a:r>
              <a:rPr lang="fr-CH" dirty="0" err="1"/>
              <a:t>Ebene</a:t>
            </a:r>
            <a:endParaRPr lang="fr-CH" dirty="0"/>
          </a:p>
        </p:txBody>
      </p:sp>
      <p:sp>
        <p:nvSpPr>
          <p:cNvPr id="4" name="Datumsplatzhalter 3">
            <a:extLst>
              <a:ext uri="{FF2B5EF4-FFF2-40B4-BE49-F238E27FC236}">
                <a16:creationId xmlns:a16="http://schemas.microsoft.com/office/drawing/2014/main" id="{86B66F5F-246B-41C3-A7EF-74B5848C435E}"/>
              </a:ext>
            </a:extLst>
          </p:cNvPr>
          <p:cNvSpPr>
            <a:spLocks noGrp="1"/>
          </p:cNvSpPr>
          <p:nvPr>
            <p:ph type="dt" sz="half" idx="2"/>
          </p:nvPr>
        </p:nvSpPr>
        <p:spPr bwMode="gray">
          <a:xfrm>
            <a:off x="665320" y="6933255"/>
            <a:ext cx="807720" cy="365125"/>
          </a:xfrm>
          <a:prstGeom prst="rect">
            <a:avLst/>
          </a:prstGeom>
        </p:spPr>
        <p:txBody>
          <a:bodyPr vert="horz" lIns="0" tIns="0" rIns="0" bIns="0" rtlCol="0" anchor="t" anchorCtr="0"/>
          <a:lstStyle>
            <a:lvl1pPr algn="l">
              <a:defRPr sz="1200">
                <a:solidFill>
                  <a:srgbClr val="666666"/>
                </a:solidFill>
              </a:defRPr>
            </a:lvl1pPr>
          </a:lstStyle>
          <a:p>
            <a:endParaRPr lang="fr-CH" dirty="0"/>
          </a:p>
        </p:txBody>
      </p:sp>
      <p:sp>
        <p:nvSpPr>
          <p:cNvPr id="5" name="Fußzeilenplatzhalter 4">
            <a:extLst>
              <a:ext uri="{FF2B5EF4-FFF2-40B4-BE49-F238E27FC236}">
                <a16:creationId xmlns:a16="http://schemas.microsoft.com/office/drawing/2014/main" id="{BA7469D3-D758-4D66-B52B-335D0B004E98}"/>
              </a:ext>
            </a:extLst>
          </p:cNvPr>
          <p:cNvSpPr>
            <a:spLocks noGrp="1"/>
          </p:cNvSpPr>
          <p:nvPr>
            <p:ph type="ftr" sz="quarter" idx="3"/>
          </p:nvPr>
        </p:nvSpPr>
        <p:spPr bwMode="gray">
          <a:xfrm>
            <a:off x="1324929" y="6308725"/>
            <a:ext cx="4952840" cy="365125"/>
          </a:xfrm>
          <a:prstGeom prst="rect">
            <a:avLst/>
          </a:prstGeom>
        </p:spPr>
        <p:txBody>
          <a:bodyPr vert="horz" lIns="0" tIns="0" rIns="0" bIns="0" rtlCol="0" anchor="t" anchorCtr="0"/>
          <a:lstStyle>
            <a:lvl1pPr algn="l">
              <a:lnSpc>
                <a:spcPts val="1600"/>
              </a:lnSpc>
              <a:defRPr sz="1100">
                <a:solidFill>
                  <a:srgbClr val="666666"/>
                </a:solidFill>
              </a:defRPr>
            </a:lvl1pPr>
          </a:lstStyle>
          <a:p>
            <a:r>
              <a:rPr lang="fr-FR"/>
              <a:t>|    20 février 2023    |    Suivi de l'OPers EPF</a:t>
            </a:r>
            <a:endParaRPr lang="fr-CH" dirty="0"/>
          </a:p>
        </p:txBody>
      </p:sp>
      <p:sp>
        <p:nvSpPr>
          <p:cNvPr id="6" name="Foliennummernplatzhalter 5">
            <a:extLst>
              <a:ext uri="{FF2B5EF4-FFF2-40B4-BE49-F238E27FC236}">
                <a16:creationId xmlns:a16="http://schemas.microsoft.com/office/drawing/2014/main" id="{B6B6E1BC-0BF1-4586-8DE0-316908CCD9C2}"/>
              </a:ext>
            </a:extLst>
          </p:cNvPr>
          <p:cNvSpPr>
            <a:spLocks noGrp="1"/>
          </p:cNvSpPr>
          <p:nvPr>
            <p:ph type="sldNum" sz="quarter" idx="4"/>
          </p:nvPr>
        </p:nvSpPr>
        <p:spPr bwMode="gray">
          <a:xfrm>
            <a:off x="665319" y="6308725"/>
            <a:ext cx="677706" cy="365125"/>
          </a:xfrm>
          <a:prstGeom prst="rect">
            <a:avLst/>
          </a:prstGeom>
        </p:spPr>
        <p:txBody>
          <a:bodyPr vert="horz" lIns="36000" tIns="0" rIns="0" bIns="0" rtlCol="0" anchor="t" anchorCtr="0"/>
          <a:lstStyle>
            <a:lvl1pPr algn="l">
              <a:lnSpc>
                <a:spcPts val="1600"/>
              </a:lnSpc>
              <a:defRPr sz="1100">
                <a:solidFill>
                  <a:srgbClr val="666666"/>
                </a:solidFill>
              </a:defRPr>
            </a:lvl1pPr>
          </a:lstStyle>
          <a:p>
            <a:r>
              <a:rPr lang="fr-CH" dirty="0"/>
              <a:t>Page </a:t>
            </a:r>
            <a:fld id="{0A6ABA92-B65E-42F5-BB28-73DA50746AED}" type="slidenum">
              <a:rPr lang="fr-CH" smtClean="0"/>
              <a:pPr/>
              <a:t>‹Nr.›</a:t>
            </a:fld>
            <a:endParaRPr lang="fr-CH" dirty="0"/>
          </a:p>
        </p:txBody>
      </p:sp>
      <p:sp>
        <p:nvSpPr>
          <p:cNvPr id="15" name="Rechteck 14">
            <a:extLst>
              <a:ext uri="{FF2B5EF4-FFF2-40B4-BE49-F238E27FC236}">
                <a16:creationId xmlns:a16="http://schemas.microsoft.com/office/drawing/2014/main" id="{5B39690B-BAD3-47D5-A24E-03ECF18F59C1}"/>
              </a:ext>
            </a:extLst>
          </p:cNvPr>
          <p:cNvSpPr/>
          <p:nvPr userDrawn="1"/>
        </p:nvSpPr>
        <p:spPr bwMode="gray">
          <a:xfrm>
            <a:off x="695088" y="6093891"/>
            <a:ext cx="914400" cy="756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dirty="0"/>
          </a:p>
        </p:txBody>
      </p:sp>
      <p:pic>
        <p:nvPicPr>
          <p:cNvPr id="10" name="Grafik 9">
            <a:extLst>
              <a:ext uri="{FF2B5EF4-FFF2-40B4-BE49-F238E27FC236}">
                <a16:creationId xmlns:a16="http://schemas.microsoft.com/office/drawing/2014/main" id="{F6C82E8B-F0FF-43E2-B2D7-C0823E01A417}"/>
              </a:ext>
            </a:extLst>
          </p:cNvPr>
          <p:cNvPicPr>
            <a:picLocks noChangeAspect="1"/>
          </p:cNvPicPr>
          <p:nvPr userDrawn="1"/>
        </p:nvPicPr>
        <p:blipFill>
          <a:blip r:embed="rId21">
            <a:extLst>
              <a:ext uri="{28A0092B-C50C-407E-A947-70E740481C1C}">
                <a14:useLocalDpi xmlns:a14="http://schemas.microsoft.com/office/drawing/2010/main" val="0"/>
              </a:ext>
            </a:extLst>
          </a:blip>
          <a:stretch>
            <a:fillRect/>
          </a:stretch>
        </p:blipFill>
        <p:spPr>
          <a:xfrm>
            <a:off x="9752889" y="6215048"/>
            <a:ext cx="1780299" cy="371475"/>
          </a:xfrm>
          <a:prstGeom prst="rect">
            <a:avLst/>
          </a:prstGeom>
        </p:spPr>
      </p:pic>
    </p:spTree>
    <p:extLst>
      <p:ext uri="{BB962C8B-B14F-4D97-AF65-F5344CB8AC3E}">
        <p14:creationId xmlns:p14="http://schemas.microsoft.com/office/powerpoint/2010/main" val="2261252635"/>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57" r:id="rId3"/>
    <p:sldLayoutId id="2147483658" r:id="rId4"/>
    <p:sldLayoutId id="2147483661" r:id="rId5"/>
    <p:sldLayoutId id="2147483662" r:id="rId6"/>
    <p:sldLayoutId id="2147483663" r:id="rId7"/>
    <p:sldLayoutId id="2147483665" r:id="rId8"/>
    <p:sldLayoutId id="2147483666" r:id="rId9"/>
    <p:sldLayoutId id="2147483667" r:id="rId10"/>
    <p:sldLayoutId id="2147483650" r:id="rId11"/>
    <p:sldLayoutId id="2147483660" r:id="rId12"/>
    <p:sldLayoutId id="2147483659" r:id="rId13"/>
    <p:sldLayoutId id="2147483664" r:id="rId14"/>
    <p:sldLayoutId id="2147483654" r:id="rId15"/>
    <p:sldLayoutId id="2147483655" r:id="rId16"/>
  </p:sldLayoutIdLst>
  <p:hf hdr="0" dt="0"/>
  <p:txStyles>
    <p:titleStyle>
      <a:lvl1pPr algn="l" defTabSz="914400" rtl="0" eaLnBrk="1" latinLnBrk="0" hangingPunct="1">
        <a:lnSpc>
          <a:spcPts val="4000"/>
        </a:lnSpc>
        <a:spcBef>
          <a:spcPct val="0"/>
        </a:spcBef>
        <a:buNone/>
        <a:defRPr sz="3600" b="1" kern="1200">
          <a:solidFill>
            <a:schemeClr val="accent1"/>
          </a:solidFill>
          <a:latin typeface="+mj-lt"/>
          <a:ea typeface="+mj-ea"/>
          <a:cs typeface="+mj-cs"/>
        </a:defRPr>
      </a:lvl1pPr>
    </p:titleStyle>
    <p:bodyStyle>
      <a:lvl1pPr marL="208800" indent="-208800" algn="l" defTabSz="914400" rtl="0" eaLnBrk="1" latinLnBrk="0" hangingPunct="1">
        <a:lnSpc>
          <a:spcPts val="2800"/>
        </a:lnSpc>
        <a:spcBef>
          <a:spcPts val="0"/>
        </a:spcBef>
        <a:buFont typeface="Calibri" panose="020F0502020204030204" pitchFamily="34" charset="0"/>
        <a:buChar char="–"/>
        <a:defRPr sz="2200" kern="1200">
          <a:solidFill>
            <a:schemeClr val="tx1"/>
          </a:solidFill>
          <a:latin typeface="+mn-lt"/>
          <a:ea typeface="+mn-ea"/>
          <a:cs typeface="+mn-cs"/>
        </a:defRPr>
      </a:lvl1pPr>
      <a:lvl2pPr marL="435600" indent="-198000" algn="l" defTabSz="914400" rtl="0" eaLnBrk="1" latinLnBrk="0" hangingPunct="1">
        <a:lnSpc>
          <a:spcPts val="2800"/>
        </a:lnSpc>
        <a:spcBef>
          <a:spcPts val="0"/>
        </a:spcBef>
        <a:buFont typeface="Calibri" panose="020F0502020204030204" pitchFamily="34" charset="0"/>
        <a:buChar char="–"/>
        <a:defRPr sz="2000" kern="1200">
          <a:solidFill>
            <a:schemeClr val="tx1"/>
          </a:solidFill>
          <a:latin typeface="+mn-lt"/>
          <a:ea typeface="+mn-ea"/>
          <a:cs typeface="+mn-cs"/>
        </a:defRPr>
      </a:lvl2pPr>
      <a:lvl3pPr marL="648000" indent="-176400" algn="l" defTabSz="914400" rtl="0" eaLnBrk="1" latinLnBrk="0" hangingPunct="1">
        <a:lnSpc>
          <a:spcPts val="2800"/>
        </a:lnSpc>
        <a:spcBef>
          <a:spcPts val="0"/>
        </a:spcBef>
        <a:buFont typeface="Calibri" panose="020F0502020204030204" pitchFamily="34" charset="0"/>
        <a:buChar char="–"/>
        <a:defRPr sz="1800" kern="1200">
          <a:solidFill>
            <a:schemeClr val="tx1"/>
          </a:solidFill>
          <a:latin typeface="+mn-lt"/>
          <a:ea typeface="+mn-ea"/>
          <a:cs typeface="+mn-cs"/>
        </a:defRPr>
      </a:lvl3pPr>
      <a:lvl4pPr marL="849600" indent="-151200" algn="l" defTabSz="914400" rtl="0" eaLnBrk="1" latinLnBrk="0" hangingPunct="1">
        <a:lnSpc>
          <a:spcPts val="2800"/>
        </a:lnSpc>
        <a:spcBef>
          <a:spcPts val="0"/>
        </a:spcBef>
        <a:buFont typeface="Calibri" panose="020F0502020204030204" pitchFamily="34" charset="0"/>
        <a:buChar char="–"/>
        <a:defRPr sz="1600" kern="1200">
          <a:solidFill>
            <a:schemeClr val="tx1"/>
          </a:solidFill>
          <a:latin typeface="+mn-lt"/>
          <a:ea typeface="+mn-ea"/>
          <a:cs typeface="+mn-cs"/>
        </a:defRPr>
      </a:lvl4pPr>
      <a:lvl5pPr marL="1000800" indent="-151200" algn="l" defTabSz="914400" rtl="0" eaLnBrk="1" latinLnBrk="0" hangingPunct="1">
        <a:lnSpc>
          <a:spcPts val="2800"/>
        </a:lnSpc>
        <a:spcBef>
          <a:spcPts val="0"/>
        </a:spcBef>
        <a:buFont typeface="Calibri" panose="020F0502020204030204" pitchFamily="34" charset="0"/>
        <a:buChar char="–"/>
        <a:defRPr sz="1600" kern="1200">
          <a:solidFill>
            <a:schemeClr val="tx1"/>
          </a:solidFill>
          <a:latin typeface="+mn-lt"/>
          <a:ea typeface="+mn-ea"/>
          <a:cs typeface="+mn-cs"/>
        </a:defRPr>
      </a:lvl5pPr>
      <a:lvl6pPr marL="1152000" indent="-151200" algn="l" defTabSz="914400" rtl="0" eaLnBrk="1" latinLnBrk="0" hangingPunct="1">
        <a:lnSpc>
          <a:spcPts val="2800"/>
        </a:lnSpc>
        <a:spcBef>
          <a:spcPts val="0"/>
        </a:spcBef>
        <a:buFont typeface="Calibri" panose="020F0502020204030204" pitchFamily="34" charset="0"/>
        <a:buChar char="–"/>
        <a:defRPr sz="1600" kern="1200">
          <a:solidFill>
            <a:schemeClr val="tx1"/>
          </a:solidFill>
          <a:latin typeface="+mn-lt"/>
          <a:ea typeface="+mn-ea"/>
          <a:cs typeface="+mn-cs"/>
        </a:defRPr>
      </a:lvl6pPr>
      <a:lvl7pPr marL="1303200" indent="-151200" algn="l" defTabSz="914400" rtl="0" eaLnBrk="1" latinLnBrk="0" hangingPunct="1">
        <a:lnSpc>
          <a:spcPts val="2800"/>
        </a:lnSpc>
        <a:spcBef>
          <a:spcPts val="0"/>
        </a:spcBef>
        <a:buFont typeface="Calibri" panose="020F0502020204030204" pitchFamily="34" charset="0"/>
        <a:buChar char="–"/>
        <a:defRPr sz="1600" kern="1200">
          <a:solidFill>
            <a:schemeClr val="tx1"/>
          </a:solidFill>
          <a:latin typeface="+mn-lt"/>
          <a:ea typeface="+mn-ea"/>
          <a:cs typeface="+mn-cs"/>
        </a:defRPr>
      </a:lvl7pPr>
      <a:lvl8pPr marL="1454400" indent="-151200" algn="l" defTabSz="914400" rtl="0" eaLnBrk="1" latinLnBrk="0" hangingPunct="1">
        <a:lnSpc>
          <a:spcPts val="2800"/>
        </a:lnSpc>
        <a:spcBef>
          <a:spcPts val="0"/>
        </a:spcBef>
        <a:buFont typeface="Calibri" panose="020F0502020204030204" pitchFamily="34" charset="0"/>
        <a:buChar char="–"/>
        <a:defRPr sz="1600" kern="1200">
          <a:solidFill>
            <a:schemeClr val="tx1"/>
          </a:solidFill>
          <a:latin typeface="+mn-lt"/>
          <a:ea typeface="+mn-ea"/>
          <a:cs typeface="+mn-cs"/>
        </a:defRPr>
      </a:lvl8pPr>
      <a:lvl9pPr marL="1605600" indent="-151200" algn="l" defTabSz="914400" rtl="0" eaLnBrk="1" latinLnBrk="0" hangingPunct="1">
        <a:lnSpc>
          <a:spcPts val="2800"/>
        </a:lnSpc>
        <a:spcBef>
          <a:spcPts val="0"/>
        </a:spcBef>
        <a:buFont typeface="Calibri" panose="020F0502020204030204" pitchFamily="34" charset="0"/>
        <a:buChar char="–"/>
        <a:defRPr sz="16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15" userDrawn="1">
          <p15:clr>
            <a:srgbClr val="F26B43"/>
          </p15:clr>
        </p15:guide>
        <p15:guide id="2" pos="7265" userDrawn="1">
          <p15:clr>
            <a:srgbClr val="F26B43"/>
          </p15:clr>
        </p15:guide>
        <p15:guide id="3" orient="horz" pos="232" userDrawn="1">
          <p15:clr>
            <a:srgbClr val="F26B43"/>
          </p15:clr>
        </p15:guide>
        <p15:guide id="4" orient="horz" pos="958" userDrawn="1">
          <p15:clr>
            <a:srgbClr val="F26B43"/>
          </p15:clr>
        </p15:guide>
        <p15:guide id="5" orient="horz" pos="3589" userDrawn="1">
          <p15:clr>
            <a:srgbClr val="F26B43"/>
          </p15:clr>
        </p15:guide>
        <p15:guide id="6" orient="horz" pos="3974" userDrawn="1">
          <p15:clr>
            <a:srgbClr val="F26B43"/>
          </p15:clr>
        </p15:guide>
        <p15:guide id="7" pos="3953" userDrawn="1">
          <p15:clr>
            <a:srgbClr val="F26B43"/>
          </p15:clr>
        </p15:guide>
        <p15:guide id="8" pos="3727" userDrawn="1">
          <p15:clr>
            <a:srgbClr val="F26B43"/>
          </p15:clr>
        </p15:guide>
        <p15:guide id="9"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1.xml"/><Relationship Id="rId1" Type="http://schemas.openxmlformats.org/officeDocument/2006/relationships/tags" Target="../tags/tag3.xml"/><Relationship Id="rId4" Type="http://schemas.openxmlformats.org/officeDocument/2006/relationships/image" Target="../media/image1.emf"/></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1.xml"/><Relationship Id="rId1" Type="http://schemas.openxmlformats.org/officeDocument/2006/relationships/tags" Target="../tags/tag12.xml"/><Relationship Id="rId5" Type="http://schemas.openxmlformats.org/officeDocument/2006/relationships/image" Target="../media/image12.emf"/><Relationship Id="rId4" Type="http://schemas.openxmlformats.org/officeDocument/2006/relationships/oleObject" Target="../embeddings/oleObject11.bin"/></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11.xml"/><Relationship Id="rId1" Type="http://schemas.openxmlformats.org/officeDocument/2006/relationships/tags" Target="../tags/tag13.xml"/><Relationship Id="rId4" Type="http://schemas.openxmlformats.org/officeDocument/2006/relationships/image" Target="../media/image12.e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11.xml"/><Relationship Id="rId1" Type="http://schemas.openxmlformats.org/officeDocument/2006/relationships/tags" Target="../tags/tag14.xml"/><Relationship Id="rId4" Type="http://schemas.openxmlformats.org/officeDocument/2006/relationships/image" Target="../media/image12.e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11.xml"/><Relationship Id="rId1" Type="http://schemas.openxmlformats.org/officeDocument/2006/relationships/tags" Target="../tags/tag15.xml"/><Relationship Id="rId4" Type="http://schemas.openxmlformats.org/officeDocument/2006/relationships/image" Target="../media/image12.e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12.xml"/><Relationship Id="rId1" Type="http://schemas.openxmlformats.org/officeDocument/2006/relationships/tags" Target="../tags/tag16.xml"/><Relationship Id="rId5" Type="http://schemas.openxmlformats.org/officeDocument/2006/relationships/image" Target="../media/image14.png"/><Relationship Id="rId4" Type="http://schemas.openxmlformats.org/officeDocument/2006/relationships/image" Target="../media/image12.e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11.xml"/><Relationship Id="rId1" Type="http://schemas.openxmlformats.org/officeDocument/2006/relationships/tags" Target="../tags/tag17.xml"/><Relationship Id="rId4" Type="http://schemas.openxmlformats.org/officeDocument/2006/relationships/image" Target="../media/image12.emf"/></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Layout" Target="../slideLayouts/slideLayout11.xml"/><Relationship Id="rId1" Type="http://schemas.openxmlformats.org/officeDocument/2006/relationships/tags" Target="../tags/tag18.xml"/><Relationship Id="rId4" Type="http://schemas.openxmlformats.org/officeDocument/2006/relationships/image" Target="../media/image12.emf"/></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11.xml"/><Relationship Id="rId1" Type="http://schemas.openxmlformats.org/officeDocument/2006/relationships/tags" Target="../tags/tag19.xml"/><Relationship Id="rId4" Type="http://schemas.openxmlformats.org/officeDocument/2006/relationships/image" Target="../media/image12.emf"/></Relationships>
</file>

<file path=ppt/slides/_rels/slide18.xml.rels><?xml version="1.0" encoding="UTF-8" standalone="yes"?>
<Relationships xmlns="http://schemas.openxmlformats.org/package/2006/relationships"><Relationship Id="rId8" Type="http://schemas.openxmlformats.org/officeDocument/2006/relationships/package" Target="../embeddings/Microsoft_Word_Document1.docx"/><Relationship Id="rId3" Type="http://schemas.openxmlformats.org/officeDocument/2006/relationships/oleObject" Target="../embeddings/oleObject19.bin"/><Relationship Id="rId7" Type="http://schemas.openxmlformats.org/officeDocument/2006/relationships/image" Target="../media/image16.emf"/><Relationship Id="rId2" Type="http://schemas.openxmlformats.org/officeDocument/2006/relationships/slideLayout" Target="../slideLayouts/slideLayout15.xml"/><Relationship Id="rId1" Type="http://schemas.openxmlformats.org/officeDocument/2006/relationships/tags" Target="../tags/tag20.xml"/><Relationship Id="rId6" Type="http://schemas.openxmlformats.org/officeDocument/2006/relationships/image" Target="../media/image15.emf"/><Relationship Id="rId5" Type="http://schemas.openxmlformats.org/officeDocument/2006/relationships/package" Target="../embeddings/Microsoft_Word_Document.docx"/><Relationship Id="rId4" Type="http://schemas.openxmlformats.org/officeDocument/2006/relationships/image" Target="../media/image12.emf"/><Relationship Id="rId9" Type="http://schemas.openxmlformats.org/officeDocument/2006/relationships/image" Target="../media/image17.e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11.xml"/><Relationship Id="rId1" Type="http://schemas.openxmlformats.org/officeDocument/2006/relationships/tags" Target="../tags/tag21.xml"/><Relationship Id="rId4" Type="http://schemas.openxmlformats.org/officeDocument/2006/relationships/image" Target="../media/image12.emf"/></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15.xml"/><Relationship Id="rId1" Type="http://schemas.openxmlformats.org/officeDocument/2006/relationships/tags" Target="../tags/tag4.xml"/><Relationship Id="rId6" Type="http://schemas.openxmlformats.org/officeDocument/2006/relationships/image" Target="../media/image11.emf"/><Relationship Id="rId5" Type="http://schemas.openxmlformats.org/officeDocument/2006/relationships/package" Target="../embeddings/Microsoft_Excel_Worksheet.xlsx"/><Relationship Id="rId4" Type="http://schemas.openxmlformats.org/officeDocument/2006/relationships/image" Target="../media/image1.emf"/></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Layout" Target="../slideLayouts/slideLayout7.xml"/><Relationship Id="rId1" Type="http://schemas.openxmlformats.org/officeDocument/2006/relationships/tags" Target="../tags/tag22.xml"/><Relationship Id="rId4" Type="http://schemas.openxmlformats.org/officeDocument/2006/relationships/image" Target="../media/image12.emf"/></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slideLayout" Target="../slideLayouts/slideLayout11.xml"/><Relationship Id="rId1" Type="http://schemas.openxmlformats.org/officeDocument/2006/relationships/tags" Target="../tags/tag23.xml"/><Relationship Id="rId4" Type="http://schemas.openxmlformats.org/officeDocument/2006/relationships/image" Target="../media/image12.emf"/></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23.bin"/><Relationship Id="rId2" Type="http://schemas.openxmlformats.org/officeDocument/2006/relationships/slideLayout" Target="../slideLayouts/slideLayout7.xml"/><Relationship Id="rId1" Type="http://schemas.openxmlformats.org/officeDocument/2006/relationships/tags" Target="../tags/tag24.xml"/><Relationship Id="rId4" Type="http://schemas.openxmlformats.org/officeDocument/2006/relationships/image" Target="../media/image12.emf"/></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24.bin"/><Relationship Id="rId2" Type="http://schemas.openxmlformats.org/officeDocument/2006/relationships/slideLayout" Target="../slideLayouts/slideLayout15.xml"/><Relationship Id="rId1" Type="http://schemas.openxmlformats.org/officeDocument/2006/relationships/tags" Target="../tags/tag25.xml"/><Relationship Id="rId6" Type="http://schemas.openxmlformats.org/officeDocument/2006/relationships/image" Target="../media/image18.emf"/><Relationship Id="rId5" Type="http://schemas.openxmlformats.org/officeDocument/2006/relationships/package" Target="../embeddings/Microsoft_Word_Document2.docx"/><Relationship Id="rId4" Type="http://schemas.openxmlformats.org/officeDocument/2006/relationships/image" Target="../media/image12.emf"/></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25.bin"/><Relationship Id="rId2" Type="http://schemas.openxmlformats.org/officeDocument/2006/relationships/slideLayout" Target="../slideLayouts/slideLayout15.xml"/><Relationship Id="rId1" Type="http://schemas.openxmlformats.org/officeDocument/2006/relationships/tags" Target="../tags/tag26.xml"/><Relationship Id="rId6" Type="http://schemas.openxmlformats.org/officeDocument/2006/relationships/image" Target="../media/image19.emf"/><Relationship Id="rId5" Type="http://schemas.openxmlformats.org/officeDocument/2006/relationships/package" Target="../embeddings/Microsoft_Word_Document3.docx"/><Relationship Id="rId4" Type="http://schemas.openxmlformats.org/officeDocument/2006/relationships/image" Target="../media/image12.emf"/></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26.bin"/><Relationship Id="rId2" Type="http://schemas.openxmlformats.org/officeDocument/2006/relationships/slideLayout" Target="../slideLayouts/slideLayout15.xml"/><Relationship Id="rId1" Type="http://schemas.openxmlformats.org/officeDocument/2006/relationships/tags" Target="../tags/tag27.xml"/><Relationship Id="rId6" Type="http://schemas.openxmlformats.org/officeDocument/2006/relationships/image" Target="../media/image20.emf"/><Relationship Id="rId5" Type="http://schemas.openxmlformats.org/officeDocument/2006/relationships/package" Target="../embeddings/Microsoft_Word_Document4.docx"/><Relationship Id="rId4" Type="http://schemas.openxmlformats.org/officeDocument/2006/relationships/image" Target="../media/image12.emf"/></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27.bin"/><Relationship Id="rId2" Type="http://schemas.openxmlformats.org/officeDocument/2006/relationships/slideLayout" Target="../slideLayouts/slideLayout15.xml"/><Relationship Id="rId1" Type="http://schemas.openxmlformats.org/officeDocument/2006/relationships/tags" Target="../tags/tag28.xml"/><Relationship Id="rId6" Type="http://schemas.openxmlformats.org/officeDocument/2006/relationships/image" Target="../media/image21.emf"/><Relationship Id="rId5" Type="http://schemas.openxmlformats.org/officeDocument/2006/relationships/package" Target="../embeddings/Microsoft_Word_Document5.docx"/><Relationship Id="rId4" Type="http://schemas.openxmlformats.org/officeDocument/2006/relationships/image" Target="../media/image12.emf"/></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28.bin"/><Relationship Id="rId2" Type="http://schemas.openxmlformats.org/officeDocument/2006/relationships/slideLayout" Target="../slideLayouts/slideLayout15.xml"/><Relationship Id="rId1" Type="http://schemas.openxmlformats.org/officeDocument/2006/relationships/tags" Target="../tags/tag29.xml"/><Relationship Id="rId6" Type="http://schemas.openxmlformats.org/officeDocument/2006/relationships/image" Target="../media/image22.emf"/><Relationship Id="rId5" Type="http://schemas.openxmlformats.org/officeDocument/2006/relationships/package" Target="../embeddings/Microsoft_Word_Document6.docx"/><Relationship Id="rId4" Type="http://schemas.openxmlformats.org/officeDocument/2006/relationships/image" Target="../media/image12.emf"/></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29.bin"/><Relationship Id="rId2" Type="http://schemas.openxmlformats.org/officeDocument/2006/relationships/slideLayout" Target="../slideLayouts/slideLayout15.xml"/><Relationship Id="rId1" Type="http://schemas.openxmlformats.org/officeDocument/2006/relationships/tags" Target="../tags/tag30.xml"/><Relationship Id="rId6" Type="http://schemas.openxmlformats.org/officeDocument/2006/relationships/image" Target="../media/image23.emf"/><Relationship Id="rId5" Type="http://schemas.openxmlformats.org/officeDocument/2006/relationships/package" Target="../embeddings/Microsoft_Word_Document7.docx"/><Relationship Id="rId4" Type="http://schemas.openxmlformats.org/officeDocument/2006/relationships/image" Target="../media/image12.emf"/></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11.xml"/><Relationship Id="rId1" Type="http://schemas.openxmlformats.org/officeDocument/2006/relationships/tags" Target="../tags/tag5.xml"/><Relationship Id="rId4" Type="http://schemas.openxmlformats.org/officeDocument/2006/relationships/image" Target="../media/image1.e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7.xml"/><Relationship Id="rId1" Type="http://schemas.openxmlformats.org/officeDocument/2006/relationships/tags" Target="../tags/tag6.xml"/><Relationship Id="rId4" Type="http://schemas.openxmlformats.org/officeDocument/2006/relationships/image" Target="../media/image12.e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11.xml"/><Relationship Id="rId1" Type="http://schemas.openxmlformats.org/officeDocument/2006/relationships/tags" Target="../tags/tag7.xml"/><Relationship Id="rId4" Type="http://schemas.openxmlformats.org/officeDocument/2006/relationships/image" Target="../media/image12.emf"/></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2.xml"/><Relationship Id="rId1" Type="http://schemas.openxmlformats.org/officeDocument/2006/relationships/tags" Target="../tags/tag8.xml"/><Relationship Id="rId5" Type="http://schemas.openxmlformats.org/officeDocument/2006/relationships/image" Target="../media/image12.emf"/><Relationship Id="rId4" Type="http://schemas.openxmlformats.org/officeDocument/2006/relationships/oleObject" Target="../embeddings/oleObject7.bin"/></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11.xml"/><Relationship Id="rId1" Type="http://schemas.openxmlformats.org/officeDocument/2006/relationships/tags" Target="../tags/tag9.xml"/><Relationship Id="rId4" Type="http://schemas.openxmlformats.org/officeDocument/2006/relationships/image" Target="../media/image1.e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15.xml"/><Relationship Id="rId1" Type="http://schemas.openxmlformats.org/officeDocument/2006/relationships/tags" Target="../tags/tag10.xml"/><Relationship Id="rId5" Type="http://schemas.openxmlformats.org/officeDocument/2006/relationships/image" Target="../media/image13.png"/><Relationship Id="rId4" Type="http://schemas.openxmlformats.org/officeDocument/2006/relationships/image" Target="../media/image1.e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7.xml"/><Relationship Id="rId1" Type="http://schemas.openxmlformats.org/officeDocument/2006/relationships/tags" Target="../tags/tag11.xml"/><Relationship Id="rId4" Type="http://schemas.openxmlformats.org/officeDocument/2006/relationships/image" Target="../media/image12.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kt 2" hidden="1">
            <a:extLst>
              <a:ext uri="{FF2B5EF4-FFF2-40B4-BE49-F238E27FC236}">
                <a16:creationId xmlns:a16="http://schemas.microsoft.com/office/drawing/2014/main" id="{67E31772-C195-A0C1-A2F7-9CF78E573C39}"/>
              </a:ext>
            </a:extLst>
          </p:cNvPr>
          <p:cNvGraphicFramePr>
            <a:graphicFrameLocks noChangeAspect="1"/>
          </p:cNvGraphicFramePr>
          <p:nvPr>
            <p:custDataLst>
              <p:tags r:id="rId1"/>
            </p:custDataLst>
            <p:extLst>
              <p:ext uri="{D42A27DB-BD31-4B8C-83A1-F6EECF244321}">
                <p14:modId xmlns:p14="http://schemas.microsoft.com/office/powerpoint/2010/main" val="365017273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408" imgH="408" progId="TCLayout.ActiveDocument.1">
                  <p:embed/>
                </p:oleObj>
              </mc:Choice>
              <mc:Fallback>
                <p:oleObj name="think-cell Folie" r:id="rId3" imgW="408" imgH="408"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2" name="Titel 11">
            <a:extLst>
              <a:ext uri="{FF2B5EF4-FFF2-40B4-BE49-F238E27FC236}">
                <a16:creationId xmlns:a16="http://schemas.microsoft.com/office/drawing/2014/main" id="{DB9F6626-02BE-44B0-9345-5F2B79BB23DB}"/>
              </a:ext>
            </a:extLst>
          </p:cNvPr>
          <p:cNvSpPr>
            <a:spLocks noGrp="1"/>
          </p:cNvSpPr>
          <p:nvPr>
            <p:ph type="ctrTitle"/>
          </p:nvPr>
        </p:nvSpPr>
        <p:spPr/>
        <p:txBody>
          <a:bodyPr vert="horz"/>
          <a:lstStyle/>
          <a:p>
            <a:r>
              <a:rPr lang="fr-CH" sz="4800" dirty="0"/>
              <a:t>Assemblée de l’école EPFL</a:t>
            </a:r>
            <a:br>
              <a:rPr lang="fr-CH" sz="4800" dirty="0"/>
            </a:br>
            <a:r>
              <a:rPr lang="fr-CH" sz="4800" dirty="0"/>
              <a:t>Information sur le suivi de l’</a:t>
            </a:r>
            <a:r>
              <a:rPr lang="fr-CH" sz="4800" dirty="0" err="1"/>
              <a:t>Opers</a:t>
            </a:r>
            <a:r>
              <a:rPr lang="fr-CH" sz="4800" dirty="0"/>
              <a:t>-EPF</a:t>
            </a:r>
            <a:endParaRPr lang="fr-CH" dirty="0"/>
          </a:p>
        </p:txBody>
      </p:sp>
      <p:sp>
        <p:nvSpPr>
          <p:cNvPr id="13" name="Untertitel 12">
            <a:extLst>
              <a:ext uri="{FF2B5EF4-FFF2-40B4-BE49-F238E27FC236}">
                <a16:creationId xmlns:a16="http://schemas.microsoft.com/office/drawing/2014/main" id="{B2144529-8BE2-4C71-99DF-FACFB03F618B}"/>
              </a:ext>
            </a:extLst>
          </p:cNvPr>
          <p:cNvSpPr>
            <a:spLocks noGrp="1"/>
          </p:cNvSpPr>
          <p:nvPr>
            <p:ph type="subTitle" idx="1"/>
          </p:nvPr>
        </p:nvSpPr>
        <p:spPr/>
        <p:txBody>
          <a:bodyPr/>
          <a:lstStyle/>
          <a:p>
            <a:r>
              <a:rPr lang="fr-CH" dirty="0"/>
              <a:t>Dr. Dieter Künzli, </a:t>
            </a:r>
            <a:br>
              <a:rPr lang="fr-CH" dirty="0"/>
            </a:br>
            <a:r>
              <a:rPr lang="fr-CH" dirty="0"/>
              <a:t>Responsable Finances et des Ressources Humaines</a:t>
            </a:r>
          </a:p>
          <a:p>
            <a:r>
              <a:rPr lang="fr-CH" dirty="0"/>
              <a:t>Lausanne, le </a:t>
            </a:r>
            <a:r>
              <a:rPr lang="fr-CH"/>
              <a:t>20 avril </a:t>
            </a:r>
            <a:r>
              <a:rPr lang="fr-CH" dirty="0"/>
              <a:t>2023</a:t>
            </a:r>
          </a:p>
        </p:txBody>
      </p:sp>
    </p:spTree>
    <p:extLst>
      <p:ext uri="{BB962C8B-B14F-4D97-AF65-F5344CB8AC3E}">
        <p14:creationId xmlns:p14="http://schemas.microsoft.com/office/powerpoint/2010/main" val="41291529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hink-cell data - do not delete" hidden="1">
            <a:extLst>
              <a:ext uri="{FF2B5EF4-FFF2-40B4-BE49-F238E27FC236}">
                <a16:creationId xmlns:a16="http://schemas.microsoft.com/office/drawing/2014/main" id="{31FEEE11-97FC-A5E8-53D3-4A22FCF5FE34}"/>
              </a:ext>
            </a:extLst>
          </p:cNvPr>
          <p:cNvGraphicFramePr>
            <a:graphicFrameLocks noChangeAspect="1"/>
          </p:cNvGraphicFramePr>
          <p:nvPr>
            <p:custDataLst>
              <p:tags r:id="rId1"/>
            </p:custDataLst>
            <p:extLst>
              <p:ext uri="{D42A27DB-BD31-4B8C-83A1-F6EECF244321}">
                <p14:modId xmlns:p14="http://schemas.microsoft.com/office/powerpoint/2010/main" val="86878561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4" imgW="404" imgH="405" progId="TCLayout.ActiveDocument.1">
                  <p:embed/>
                </p:oleObj>
              </mc:Choice>
              <mc:Fallback>
                <p:oleObj name="think-cell Folie" r:id="rId4" imgW="404" imgH="405"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el 1">
            <a:extLst>
              <a:ext uri="{FF2B5EF4-FFF2-40B4-BE49-F238E27FC236}">
                <a16:creationId xmlns:a16="http://schemas.microsoft.com/office/drawing/2014/main" id="{496BB4BD-4476-C319-0113-D4EDF61DC5DE}"/>
              </a:ext>
            </a:extLst>
          </p:cNvPr>
          <p:cNvSpPr>
            <a:spLocks noGrp="1"/>
          </p:cNvSpPr>
          <p:nvPr>
            <p:ph type="title"/>
          </p:nvPr>
        </p:nvSpPr>
        <p:spPr/>
        <p:txBody>
          <a:bodyPr vert="horz"/>
          <a:lstStyle/>
          <a:p>
            <a:r>
              <a:rPr lang="fr-CH"/>
              <a:t>Liste des fonctions</a:t>
            </a:r>
            <a:br>
              <a:rPr lang="fr-CH"/>
            </a:br>
            <a:r>
              <a:rPr lang="fr-CH" sz="2800" b="0" i="1"/>
              <a:t>Situation initiale</a:t>
            </a:r>
            <a:endParaRPr lang="fr-CH"/>
          </a:p>
        </p:txBody>
      </p:sp>
      <p:sp>
        <p:nvSpPr>
          <p:cNvPr id="3" name="Textplatzhalter 2">
            <a:extLst>
              <a:ext uri="{FF2B5EF4-FFF2-40B4-BE49-F238E27FC236}">
                <a16:creationId xmlns:a16="http://schemas.microsoft.com/office/drawing/2014/main" id="{CFDE3D4E-6674-3CED-FDF5-C04360E0C871}"/>
              </a:ext>
            </a:extLst>
          </p:cNvPr>
          <p:cNvSpPr>
            <a:spLocks noGrp="1"/>
          </p:cNvSpPr>
          <p:nvPr>
            <p:ph type="body" sz="quarter" idx="13"/>
          </p:nvPr>
        </p:nvSpPr>
        <p:spPr/>
        <p:txBody>
          <a:bodyPr/>
          <a:lstStyle/>
          <a:p>
            <a:pPr marL="0" indent="0">
              <a:buNone/>
            </a:pPr>
            <a:r>
              <a:rPr lang="fr-CH" b="1"/>
              <a:t>L'article 42a de l’OPers EPF a dû être adapté</a:t>
            </a:r>
          </a:p>
          <a:p>
            <a:r>
              <a:rPr lang="fr-CH"/>
              <a:t>Conditions imposées par le Conseil fédéral :</a:t>
            </a:r>
          </a:p>
          <a:p>
            <a:pPr lvl="1"/>
            <a:r>
              <a:rPr lang="fr-CH"/>
              <a:t>harmoniser la PVO-ETH avec les réglementations de l'administration fédérale</a:t>
            </a:r>
          </a:p>
          <a:p>
            <a:pPr lvl="1"/>
            <a:r>
              <a:rPr lang="fr-CH"/>
              <a:t>Limitation du cercle des ayants droit</a:t>
            </a:r>
            <a:br>
              <a:rPr lang="fr-CH"/>
            </a:br>
            <a:r>
              <a:rPr lang="fr-CH"/>
              <a:t>(augmentation de l'âge de 60 à 62 ans et limitation aux activités pénibles).</a:t>
            </a:r>
          </a:p>
          <a:p>
            <a:pPr lvl="1"/>
            <a:r>
              <a:rPr lang="fr-CH"/>
              <a:t>Participation plus faible de l'employeur au financement de la rente transitoire</a:t>
            </a:r>
          </a:p>
          <a:p>
            <a:r>
              <a:rPr lang="fr-CH" b="1"/>
              <a:t>Obligation des offices fédéraux dans la consultation des offices :</a:t>
            </a:r>
          </a:p>
          <a:p>
            <a:pPr lvl="1"/>
            <a:r>
              <a:rPr lang="fr-CH"/>
              <a:t>Les deux hautes écoles et les établissements de recherche définissent, en accord avec le Conseil des EPF, les fonctions qui donnent droit à une participation de l'employeur au financement de la rente transitoire.</a:t>
            </a:r>
          </a:p>
          <a:p>
            <a:pPr lvl="1"/>
            <a:r>
              <a:rPr lang="fr-CH">
                <a:solidFill>
                  <a:srgbClr val="FF0000"/>
                </a:solidFill>
              </a:rPr>
              <a:t>Un droit à la participation de l'employeur au financement de la rente transitoire n'existe que pour l'exercice des fonctions mentionnées dans la liste des fonctions.</a:t>
            </a:r>
          </a:p>
        </p:txBody>
      </p:sp>
      <p:sp>
        <p:nvSpPr>
          <p:cNvPr id="4" name="Fußzeilenplatzhalter 3">
            <a:extLst>
              <a:ext uri="{FF2B5EF4-FFF2-40B4-BE49-F238E27FC236}">
                <a16:creationId xmlns:a16="http://schemas.microsoft.com/office/drawing/2014/main" id="{0AE833D2-5CA6-E3F9-64D1-412B2C75232F}"/>
              </a:ext>
            </a:extLst>
          </p:cNvPr>
          <p:cNvSpPr>
            <a:spLocks noGrp="1"/>
          </p:cNvSpPr>
          <p:nvPr>
            <p:ph type="ftr" sz="quarter" idx="15"/>
          </p:nvPr>
        </p:nvSpPr>
        <p:spPr/>
        <p:txBody>
          <a:bodyPr/>
          <a:lstStyle/>
          <a:p>
            <a:r>
              <a:rPr lang="fr-FR"/>
              <a:t>|    20 février 2023    |    Suivi de l'OPers EPF</a:t>
            </a:r>
            <a:endParaRPr lang="fr-CH" dirty="0"/>
          </a:p>
        </p:txBody>
      </p:sp>
      <p:sp>
        <p:nvSpPr>
          <p:cNvPr id="5" name="Foliennummernplatzhalter 4">
            <a:extLst>
              <a:ext uri="{FF2B5EF4-FFF2-40B4-BE49-F238E27FC236}">
                <a16:creationId xmlns:a16="http://schemas.microsoft.com/office/drawing/2014/main" id="{9211F901-9D09-D8C9-C904-CBDC96506619}"/>
              </a:ext>
            </a:extLst>
          </p:cNvPr>
          <p:cNvSpPr>
            <a:spLocks noGrp="1"/>
          </p:cNvSpPr>
          <p:nvPr>
            <p:ph type="sldNum" sz="quarter" idx="16"/>
          </p:nvPr>
        </p:nvSpPr>
        <p:spPr/>
        <p:txBody>
          <a:bodyPr/>
          <a:lstStyle/>
          <a:p>
            <a:r>
              <a:rPr lang="fr-CH"/>
              <a:t>Page </a:t>
            </a:r>
            <a:fld id="{0A6ABA92-B65E-42F5-BB28-73DA50746AED}" type="slidenum">
              <a:rPr lang="fr-CH" smtClean="0"/>
              <a:pPr/>
              <a:t>10</a:t>
            </a:fld>
            <a:endParaRPr lang="fr-CH" dirty="0"/>
          </a:p>
        </p:txBody>
      </p:sp>
    </p:spTree>
    <p:extLst>
      <p:ext uri="{BB962C8B-B14F-4D97-AF65-F5344CB8AC3E}">
        <p14:creationId xmlns:p14="http://schemas.microsoft.com/office/powerpoint/2010/main" val="21014388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kt 6" hidden="1">
            <a:extLst>
              <a:ext uri="{FF2B5EF4-FFF2-40B4-BE49-F238E27FC236}">
                <a16:creationId xmlns:a16="http://schemas.microsoft.com/office/drawing/2014/main" id="{E5A10AF8-432A-B607-AC8F-8B0C2A396A57}"/>
              </a:ext>
            </a:extLst>
          </p:cNvPr>
          <p:cNvGraphicFramePr>
            <a:graphicFrameLocks noChangeAspect="1"/>
          </p:cNvGraphicFramePr>
          <p:nvPr>
            <p:custDataLst>
              <p:tags r:id="rId1"/>
            </p:custDataLst>
            <p:extLst>
              <p:ext uri="{D42A27DB-BD31-4B8C-83A1-F6EECF244321}">
                <p14:modId xmlns:p14="http://schemas.microsoft.com/office/powerpoint/2010/main" val="109790888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404" imgH="405" progId="TCLayout.ActiveDocument.1">
                  <p:embed/>
                </p:oleObj>
              </mc:Choice>
              <mc:Fallback>
                <p:oleObj name="think-cell Folie" r:id="rId3" imgW="404" imgH="405" progId="TCLayout.ActiveDocument.1">
                  <p:embed/>
                  <p:pic>
                    <p:nvPicPr>
                      <p:cNvPr id="7" name="Objekt 6" hidden="1">
                        <a:extLst>
                          <a:ext uri="{FF2B5EF4-FFF2-40B4-BE49-F238E27FC236}">
                            <a16:creationId xmlns:a16="http://schemas.microsoft.com/office/drawing/2014/main" id="{E5A10AF8-432A-B607-AC8F-8B0C2A396A57}"/>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el 1">
            <a:extLst>
              <a:ext uri="{FF2B5EF4-FFF2-40B4-BE49-F238E27FC236}">
                <a16:creationId xmlns:a16="http://schemas.microsoft.com/office/drawing/2014/main" id="{8C45FCFF-29E4-2415-3CA6-9E1AA5106556}"/>
              </a:ext>
            </a:extLst>
          </p:cNvPr>
          <p:cNvSpPr>
            <a:spLocks noGrp="1"/>
          </p:cNvSpPr>
          <p:nvPr>
            <p:ph type="title"/>
          </p:nvPr>
        </p:nvSpPr>
        <p:spPr/>
        <p:txBody>
          <a:bodyPr vert="horz"/>
          <a:lstStyle/>
          <a:p>
            <a:r>
              <a:rPr lang="fr-CH"/>
              <a:t>Liste des fonctions</a:t>
            </a:r>
            <a:br>
              <a:rPr lang="fr-CH"/>
            </a:br>
            <a:r>
              <a:rPr lang="fr-CH" sz="2000" b="0" i="1"/>
              <a:t>Art. 42a Participation de l’employeur au financement de la rente transitoire (art. 32k, al. 2, LPers)</a:t>
            </a:r>
            <a:endParaRPr lang="fr-CH" sz="2800" b="0" i="1"/>
          </a:p>
        </p:txBody>
      </p:sp>
      <p:sp>
        <p:nvSpPr>
          <p:cNvPr id="3" name="Textplatzhalter 2">
            <a:extLst>
              <a:ext uri="{FF2B5EF4-FFF2-40B4-BE49-F238E27FC236}">
                <a16:creationId xmlns:a16="http://schemas.microsoft.com/office/drawing/2014/main" id="{73ECE6C2-5554-1EF9-E6BD-6A600D5625E7}"/>
              </a:ext>
            </a:extLst>
          </p:cNvPr>
          <p:cNvSpPr>
            <a:spLocks noGrp="1"/>
          </p:cNvSpPr>
          <p:nvPr>
            <p:ph type="body" sz="quarter" idx="13"/>
          </p:nvPr>
        </p:nvSpPr>
        <p:spPr/>
        <p:txBody>
          <a:bodyPr/>
          <a:lstStyle/>
          <a:p>
            <a:pPr marL="457200" indent="-457200">
              <a:lnSpc>
                <a:spcPct val="100000"/>
              </a:lnSpc>
              <a:spcBef>
                <a:spcPts val="300"/>
              </a:spcBef>
              <a:spcAft>
                <a:spcPts val="300"/>
              </a:spcAft>
              <a:buFont typeface="+mj-lt"/>
              <a:buAutoNum type="arabicParenR"/>
            </a:pPr>
            <a:r>
              <a:rPr lang="fr-CH" sz="1200"/>
              <a:t>Le collaborateur qui prend sa retraite avant l’âge fixé à l’art. 21 LAVS90 peut percevoir une rente transitoire réglementaire.</a:t>
            </a:r>
          </a:p>
          <a:p>
            <a:pPr marL="457200" indent="-457200">
              <a:lnSpc>
                <a:spcPct val="100000"/>
              </a:lnSpc>
              <a:spcBef>
                <a:spcPts val="300"/>
              </a:spcBef>
              <a:spcAft>
                <a:spcPts val="300"/>
              </a:spcAft>
              <a:buFont typeface="+mj-lt"/>
              <a:buAutoNum type="arabicParenR"/>
            </a:pPr>
            <a:r>
              <a:rPr lang="fr-CH" sz="1200"/>
              <a:t>L’employeur participe au financement de la rente transitoire si le collaborateur:</a:t>
            </a:r>
            <a:br>
              <a:rPr lang="fr-CH" sz="1200"/>
            </a:br>
            <a:r>
              <a:rPr lang="fr-CH" sz="1200"/>
              <a:t>a. prend à titre volontaire une retraite complète ou partielle;</a:t>
            </a:r>
            <a:br>
              <a:rPr lang="fr-CH" sz="1200"/>
            </a:br>
            <a:r>
              <a:rPr lang="fr-CH" sz="1200"/>
              <a:t>b. a 62 ans révolus;</a:t>
            </a:r>
            <a:br>
              <a:rPr lang="fr-CH" sz="1200"/>
            </a:br>
            <a:r>
              <a:rPr lang="fr-CH" sz="1200"/>
              <a:t>c. a été employé, immédiatement avant sa retraite, pendant au moins cinq ans auprès d’une institution du domaine des EPF;</a:t>
            </a:r>
            <a:br>
              <a:rPr lang="fr-CH" sz="1200"/>
            </a:br>
            <a:r>
              <a:rPr lang="fr-CH" sz="1200"/>
              <a:t>d. </a:t>
            </a:r>
            <a:r>
              <a:rPr lang="fr-CH" sz="1200">
                <a:solidFill>
                  <a:srgbClr val="C00000"/>
                </a:solidFill>
              </a:rPr>
              <a:t>a exercé pendant au moins cinq ans une fonction continuellement très pénible sur le plan physique ou psychique</a:t>
            </a:r>
            <a:r>
              <a:rPr lang="fr-CH" sz="1200"/>
              <a:t>, et</a:t>
            </a:r>
            <a:br>
              <a:rPr lang="fr-CH" sz="1200"/>
            </a:br>
            <a:r>
              <a:rPr lang="fr-CH" sz="1200"/>
              <a:t>e. demande le versement d’une rente transitoire complète ou d’une demi-rente transitoire.</a:t>
            </a:r>
          </a:p>
          <a:p>
            <a:pPr marL="457200" indent="-457200">
              <a:lnSpc>
                <a:spcPct val="100000"/>
              </a:lnSpc>
              <a:spcBef>
                <a:spcPts val="300"/>
              </a:spcBef>
              <a:spcAft>
                <a:spcPts val="300"/>
              </a:spcAft>
              <a:buFont typeface="+mj-lt"/>
              <a:buAutoNum type="arabicParenR"/>
            </a:pPr>
            <a:r>
              <a:rPr lang="fr-CH" sz="1200"/>
              <a:t>Les activités visées à l’al. 2, let. d, se présentent notamment dans les cas suivants:</a:t>
            </a:r>
            <a:br>
              <a:rPr lang="fr-CH" sz="1200"/>
            </a:br>
            <a:r>
              <a:rPr lang="fr-CH" sz="1200"/>
              <a:t>a. activités en présence d’agents physiques, chimiques ou biologiques qui peuvent représenter un danger pour la santé;</a:t>
            </a:r>
            <a:br>
              <a:rPr lang="fr-CH" sz="1200"/>
            </a:br>
            <a:r>
              <a:rPr lang="fr-CH" sz="1200"/>
              <a:t>b. activités exercées dans des conditions de travail difficiles, notamment avec des températures extrêmes, des conditions climatiques rudes ou de mauvaises conditions de lumière;</a:t>
            </a:r>
            <a:br>
              <a:rPr lang="fr-CH" sz="1200"/>
            </a:br>
            <a:r>
              <a:rPr lang="fr-CH" sz="1200"/>
              <a:t>c. activités avec de lourdes charges pour l’appareil locomoteur;</a:t>
            </a:r>
            <a:br>
              <a:rPr lang="fr-CH" sz="1200"/>
            </a:br>
            <a:r>
              <a:rPr lang="fr-CH" sz="1200"/>
              <a:t>d. activités présentant un risque d’accident accru;</a:t>
            </a:r>
            <a:br>
              <a:rPr lang="fr-CH" sz="1200"/>
            </a:br>
            <a:r>
              <a:rPr lang="fr-CH" sz="1200"/>
              <a:t>e. activités très répétitives, monotones ou émotionnellement difficiles, qui peuvent conduire à un fort stress psychique;</a:t>
            </a:r>
            <a:br>
              <a:rPr lang="fr-CH" sz="1200"/>
            </a:br>
            <a:r>
              <a:rPr lang="fr-CH" sz="1200"/>
              <a:t>f. activités qui, de par leur nature, génèrent un stress psychique important dû à la pression exercée au niveau de la performance, des attentes ou de l’innovation, ou encore à la nécessité permanente de s’adapter à des techniques et technologies très récentes et pas encore éprouvées;</a:t>
            </a:r>
            <a:br>
              <a:rPr lang="fr-CH" sz="1200"/>
            </a:br>
            <a:r>
              <a:rPr lang="fr-CH" sz="1200"/>
              <a:t>g. activités avec des horaires contraignants, telles que des engagements effectués dans le cadre de plans de service fixes ou le travail de nuit;</a:t>
            </a:r>
          </a:p>
          <a:p>
            <a:pPr marL="457200" indent="-457200">
              <a:lnSpc>
                <a:spcPct val="100000"/>
              </a:lnSpc>
              <a:spcBef>
                <a:spcPts val="300"/>
              </a:spcBef>
              <a:spcAft>
                <a:spcPts val="300"/>
              </a:spcAft>
              <a:buFont typeface="+mj-lt"/>
              <a:buAutoNum type="arabicParenR"/>
            </a:pPr>
            <a:r>
              <a:rPr lang="fr-CH" sz="1200">
                <a:solidFill>
                  <a:srgbClr val="C00000"/>
                </a:solidFill>
              </a:rPr>
              <a:t>Le Conseil des EPF détermine, en accord avec les deux écoles polytechniques et les établissements de recherche, les fonctions dont l’exercice donne droit à une participation de l’employeur au financement de la rente transitoire.</a:t>
            </a:r>
          </a:p>
          <a:p>
            <a:pPr marL="457200" indent="-457200">
              <a:lnSpc>
                <a:spcPct val="100000"/>
              </a:lnSpc>
              <a:spcBef>
                <a:spcPts val="300"/>
              </a:spcBef>
              <a:spcAft>
                <a:spcPts val="300"/>
              </a:spcAft>
              <a:buFont typeface="+mj-lt"/>
              <a:buAutoNum type="arabicParenR"/>
            </a:pPr>
            <a:r>
              <a:rPr lang="fr-CH" sz="1200"/>
              <a:t>La participation en pourcentage de l’employeur au financement de la rente transitoire est réglée à l’annexe 5.</a:t>
            </a:r>
          </a:p>
          <a:p>
            <a:pPr marL="457200" indent="-457200">
              <a:lnSpc>
                <a:spcPct val="100000"/>
              </a:lnSpc>
              <a:spcBef>
                <a:spcPts val="300"/>
              </a:spcBef>
              <a:spcAft>
                <a:spcPts val="300"/>
              </a:spcAft>
              <a:buFont typeface="+mj-lt"/>
              <a:buAutoNum type="arabicParenR"/>
            </a:pPr>
            <a:r>
              <a:rPr lang="fr-CH" sz="1200"/>
              <a:t>L’autorité compétente pour gérer les rapports de travail en vertu de l’art. 2 examine si les conditions d’octroi d’une rente transitoire sont remplies et calcule le taux d’occupation moyen du collaborateur.</a:t>
            </a:r>
          </a:p>
        </p:txBody>
      </p:sp>
      <p:sp>
        <p:nvSpPr>
          <p:cNvPr id="4" name="Fußzeilenplatzhalter 3">
            <a:extLst>
              <a:ext uri="{FF2B5EF4-FFF2-40B4-BE49-F238E27FC236}">
                <a16:creationId xmlns:a16="http://schemas.microsoft.com/office/drawing/2014/main" id="{C6691957-3EA3-5C50-8C98-39F07F7BE291}"/>
              </a:ext>
            </a:extLst>
          </p:cNvPr>
          <p:cNvSpPr>
            <a:spLocks noGrp="1"/>
          </p:cNvSpPr>
          <p:nvPr>
            <p:ph type="ftr" sz="quarter" idx="15"/>
          </p:nvPr>
        </p:nvSpPr>
        <p:spPr/>
        <p:txBody>
          <a:bodyPr/>
          <a:lstStyle/>
          <a:p>
            <a:r>
              <a:rPr lang="fr-FR"/>
              <a:t>|    20 février 2023    |    Suivi de l'OPers EPF</a:t>
            </a:r>
            <a:endParaRPr lang="fr-CH" dirty="0"/>
          </a:p>
        </p:txBody>
      </p:sp>
      <p:sp>
        <p:nvSpPr>
          <p:cNvPr id="5" name="Foliennummernplatzhalter 4">
            <a:extLst>
              <a:ext uri="{FF2B5EF4-FFF2-40B4-BE49-F238E27FC236}">
                <a16:creationId xmlns:a16="http://schemas.microsoft.com/office/drawing/2014/main" id="{BCC0EB51-ED8D-F367-2001-EDE7CB93565F}"/>
              </a:ext>
            </a:extLst>
          </p:cNvPr>
          <p:cNvSpPr>
            <a:spLocks noGrp="1"/>
          </p:cNvSpPr>
          <p:nvPr>
            <p:ph type="sldNum" sz="quarter" idx="16"/>
          </p:nvPr>
        </p:nvSpPr>
        <p:spPr/>
        <p:txBody>
          <a:bodyPr/>
          <a:lstStyle/>
          <a:p>
            <a:r>
              <a:rPr lang="fr-CH"/>
              <a:t>Page </a:t>
            </a:r>
            <a:fld id="{0A6ABA92-B65E-42F5-BB28-73DA50746AED}" type="slidenum">
              <a:rPr lang="fr-CH" smtClean="0"/>
              <a:pPr/>
              <a:t>11</a:t>
            </a:fld>
            <a:endParaRPr lang="fr-CH" dirty="0"/>
          </a:p>
        </p:txBody>
      </p:sp>
    </p:spTree>
    <p:extLst>
      <p:ext uri="{BB962C8B-B14F-4D97-AF65-F5344CB8AC3E}">
        <p14:creationId xmlns:p14="http://schemas.microsoft.com/office/powerpoint/2010/main" val="2245241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kt 6" hidden="1">
            <a:extLst>
              <a:ext uri="{FF2B5EF4-FFF2-40B4-BE49-F238E27FC236}">
                <a16:creationId xmlns:a16="http://schemas.microsoft.com/office/drawing/2014/main" id="{29CD339D-E733-D45C-ED9D-4E5931CE49BA}"/>
              </a:ext>
            </a:extLst>
          </p:cNvPr>
          <p:cNvGraphicFramePr>
            <a:graphicFrameLocks noChangeAspect="1"/>
          </p:cNvGraphicFramePr>
          <p:nvPr>
            <p:custDataLst>
              <p:tags r:id="rId1"/>
            </p:custDataLst>
            <p:extLst>
              <p:ext uri="{D42A27DB-BD31-4B8C-83A1-F6EECF244321}">
                <p14:modId xmlns:p14="http://schemas.microsoft.com/office/powerpoint/2010/main" val="254410564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404" imgH="405" progId="TCLayout.ActiveDocument.1">
                  <p:embed/>
                </p:oleObj>
              </mc:Choice>
              <mc:Fallback>
                <p:oleObj name="think-cell Folie" r:id="rId3" imgW="404" imgH="405"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el 1">
            <a:extLst>
              <a:ext uri="{FF2B5EF4-FFF2-40B4-BE49-F238E27FC236}">
                <a16:creationId xmlns:a16="http://schemas.microsoft.com/office/drawing/2014/main" id="{D3FD5E4B-2276-0243-A296-6811B8A4671B}"/>
              </a:ext>
            </a:extLst>
          </p:cNvPr>
          <p:cNvSpPr>
            <a:spLocks noGrp="1"/>
          </p:cNvSpPr>
          <p:nvPr>
            <p:ph type="title"/>
          </p:nvPr>
        </p:nvSpPr>
        <p:spPr/>
        <p:txBody>
          <a:bodyPr vert="horz"/>
          <a:lstStyle/>
          <a:p>
            <a:r>
              <a:rPr lang="fr-CH"/>
              <a:t>Création de la liste des fonctions</a:t>
            </a:r>
            <a:br>
              <a:rPr lang="fr-CH"/>
            </a:br>
            <a:r>
              <a:rPr lang="fr-CH" sz="2800" b="0" i="1"/>
              <a:t>Mise en œuvre</a:t>
            </a:r>
            <a:endParaRPr lang="fr-CH" b="0" i="1"/>
          </a:p>
        </p:txBody>
      </p:sp>
      <p:sp>
        <p:nvSpPr>
          <p:cNvPr id="3" name="Textplatzhalter 2">
            <a:extLst>
              <a:ext uri="{FF2B5EF4-FFF2-40B4-BE49-F238E27FC236}">
                <a16:creationId xmlns:a16="http://schemas.microsoft.com/office/drawing/2014/main" id="{E66FBA58-FFD6-9B73-7083-3B6D49ABA871}"/>
              </a:ext>
            </a:extLst>
          </p:cNvPr>
          <p:cNvSpPr>
            <a:spLocks noGrp="1"/>
          </p:cNvSpPr>
          <p:nvPr>
            <p:ph type="body" sz="quarter" idx="13"/>
          </p:nvPr>
        </p:nvSpPr>
        <p:spPr>
          <a:xfrm>
            <a:off x="665162" y="1520825"/>
            <a:ext cx="10874375" cy="4176713"/>
          </a:xfrm>
        </p:spPr>
        <p:txBody>
          <a:bodyPr/>
          <a:lstStyle/>
          <a:p>
            <a:pPr marL="0" indent="0">
              <a:buNone/>
            </a:pPr>
            <a:r>
              <a:rPr lang="fr-CH"/>
              <a:t>Différentes approches et procédures ont été discutées lors de plusieurs réunions des responsables du personnel du domaine des EPF.</a:t>
            </a:r>
          </a:p>
          <a:p>
            <a:pPr marL="0" indent="0">
              <a:buNone/>
            </a:pPr>
            <a:r>
              <a:rPr lang="fr-CH"/>
              <a:t>Pour chaque fonction au sein du Domaine des EPF, les contraintes rencontrées ont été déterminées conformément à l'art. 42a, al. 2d et 3 ( Annexe). </a:t>
            </a:r>
          </a:p>
          <a:p>
            <a:pPr marL="0" indent="0">
              <a:buNone/>
            </a:pPr>
            <a:r>
              <a:rPr lang="fr-CH" b="1"/>
              <a:t>Résultat : </a:t>
            </a:r>
          </a:p>
          <a:p>
            <a:r>
              <a:rPr lang="fr-CH"/>
              <a:t>Dans chaque fonction, une ou plusieurs des contraintes énumérées à l'art. 42a, al. 3, peuvent apparaître.</a:t>
            </a:r>
          </a:p>
          <a:p>
            <a:r>
              <a:rPr lang="fr-CH"/>
              <a:t>La fonction à elle seule ne peut donc pas être déterminante pour l'ouverture d'un droit à la participation de l'employeur à la rente transitoire.</a:t>
            </a:r>
          </a:p>
          <a:p>
            <a:r>
              <a:rPr lang="fr-CH"/>
              <a:t>Des critères supplémentaires sont nécessaires.</a:t>
            </a:r>
          </a:p>
          <a:p>
            <a:pPr marL="0" indent="0">
              <a:buNone/>
            </a:pPr>
            <a:r>
              <a:rPr lang="fr-CH" b="1"/>
              <a:t>Décision :</a:t>
            </a:r>
          </a:p>
          <a:p>
            <a:r>
              <a:rPr lang="fr-CH"/>
              <a:t>Seules les fonctions présentant </a:t>
            </a:r>
            <a:r>
              <a:rPr lang="fr-CH" b="1"/>
              <a:t>trois contraintes ou plus </a:t>
            </a:r>
            <a:r>
              <a:rPr lang="fr-CH"/>
              <a:t>sont mentionnées dans la liste des fonctions.</a:t>
            </a:r>
          </a:p>
          <a:p>
            <a:endParaRPr lang="fr-CH"/>
          </a:p>
        </p:txBody>
      </p:sp>
      <p:sp>
        <p:nvSpPr>
          <p:cNvPr id="4" name="Fußzeilenplatzhalter 3">
            <a:extLst>
              <a:ext uri="{FF2B5EF4-FFF2-40B4-BE49-F238E27FC236}">
                <a16:creationId xmlns:a16="http://schemas.microsoft.com/office/drawing/2014/main" id="{18C8DF67-9165-D27E-E7E9-8AD6385858A0}"/>
              </a:ext>
            </a:extLst>
          </p:cNvPr>
          <p:cNvSpPr>
            <a:spLocks noGrp="1"/>
          </p:cNvSpPr>
          <p:nvPr>
            <p:ph type="ftr" sz="quarter" idx="15"/>
          </p:nvPr>
        </p:nvSpPr>
        <p:spPr/>
        <p:txBody>
          <a:bodyPr/>
          <a:lstStyle/>
          <a:p>
            <a:r>
              <a:rPr lang="fr-FR"/>
              <a:t>|    20 février 2023    |    Suivi de l'OPers EPF</a:t>
            </a:r>
            <a:endParaRPr lang="fr-CH" dirty="0"/>
          </a:p>
        </p:txBody>
      </p:sp>
      <p:sp>
        <p:nvSpPr>
          <p:cNvPr id="5" name="Foliennummernplatzhalter 4">
            <a:extLst>
              <a:ext uri="{FF2B5EF4-FFF2-40B4-BE49-F238E27FC236}">
                <a16:creationId xmlns:a16="http://schemas.microsoft.com/office/drawing/2014/main" id="{07416E56-C447-229B-4775-77CE3E6D5FF0}"/>
              </a:ext>
            </a:extLst>
          </p:cNvPr>
          <p:cNvSpPr>
            <a:spLocks noGrp="1"/>
          </p:cNvSpPr>
          <p:nvPr>
            <p:ph type="sldNum" sz="quarter" idx="16"/>
          </p:nvPr>
        </p:nvSpPr>
        <p:spPr/>
        <p:txBody>
          <a:bodyPr/>
          <a:lstStyle/>
          <a:p>
            <a:r>
              <a:rPr lang="fr-CH"/>
              <a:t>Page </a:t>
            </a:r>
            <a:fld id="{0A6ABA92-B65E-42F5-BB28-73DA50746AED}" type="slidenum">
              <a:rPr lang="fr-CH" smtClean="0"/>
              <a:pPr/>
              <a:t>12</a:t>
            </a:fld>
            <a:endParaRPr lang="fr-CH" dirty="0"/>
          </a:p>
        </p:txBody>
      </p:sp>
    </p:spTree>
    <p:extLst>
      <p:ext uri="{BB962C8B-B14F-4D97-AF65-F5344CB8AC3E}">
        <p14:creationId xmlns:p14="http://schemas.microsoft.com/office/powerpoint/2010/main" val="19347601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kt 6" hidden="1">
            <a:extLst>
              <a:ext uri="{FF2B5EF4-FFF2-40B4-BE49-F238E27FC236}">
                <a16:creationId xmlns:a16="http://schemas.microsoft.com/office/drawing/2014/main" id="{A38ED8B3-23F3-99D4-1CCA-F670CAF5209D}"/>
              </a:ext>
            </a:extLst>
          </p:cNvPr>
          <p:cNvGraphicFramePr>
            <a:graphicFrameLocks noChangeAspect="1"/>
          </p:cNvGraphicFramePr>
          <p:nvPr>
            <p:custDataLst>
              <p:tags r:id="rId1"/>
            </p:custDataLst>
            <p:extLst>
              <p:ext uri="{D42A27DB-BD31-4B8C-83A1-F6EECF244321}">
                <p14:modId xmlns:p14="http://schemas.microsoft.com/office/powerpoint/2010/main" val="138642296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404" imgH="405" progId="TCLayout.ActiveDocument.1">
                  <p:embed/>
                </p:oleObj>
              </mc:Choice>
              <mc:Fallback>
                <p:oleObj name="think-cell Folie" r:id="rId3" imgW="404" imgH="405"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el 1">
            <a:extLst>
              <a:ext uri="{FF2B5EF4-FFF2-40B4-BE49-F238E27FC236}">
                <a16:creationId xmlns:a16="http://schemas.microsoft.com/office/drawing/2014/main" id="{D0AD956C-566D-3E28-3A1C-E22C3526B8D3}"/>
              </a:ext>
            </a:extLst>
          </p:cNvPr>
          <p:cNvSpPr>
            <a:spLocks noGrp="1"/>
          </p:cNvSpPr>
          <p:nvPr>
            <p:ph type="title"/>
          </p:nvPr>
        </p:nvSpPr>
        <p:spPr/>
        <p:txBody>
          <a:bodyPr vert="horz"/>
          <a:lstStyle/>
          <a:p>
            <a:r>
              <a:rPr lang="fr-CH"/>
              <a:t>Liste des fonctions</a:t>
            </a:r>
            <a:br>
              <a:rPr lang="fr-CH"/>
            </a:br>
            <a:r>
              <a:rPr lang="fr-CH" sz="2800" b="0" i="1"/>
              <a:t>Objectifs</a:t>
            </a:r>
            <a:endParaRPr lang="fr-CH" b="0" i="1"/>
          </a:p>
        </p:txBody>
      </p:sp>
      <p:sp>
        <p:nvSpPr>
          <p:cNvPr id="3" name="Textplatzhalter 2">
            <a:extLst>
              <a:ext uri="{FF2B5EF4-FFF2-40B4-BE49-F238E27FC236}">
                <a16:creationId xmlns:a16="http://schemas.microsoft.com/office/drawing/2014/main" id="{F0D63DAA-4F4E-605C-BE9B-42D1DABDA253}"/>
              </a:ext>
            </a:extLst>
          </p:cNvPr>
          <p:cNvSpPr>
            <a:spLocks noGrp="1"/>
          </p:cNvSpPr>
          <p:nvPr>
            <p:ph type="body" sz="quarter" idx="13"/>
          </p:nvPr>
        </p:nvSpPr>
        <p:spPr/>
        <p:txBody>
          <a:bodyPr/>
          <a:lstStyle/>
          <a:p>
            <a:r>
              <a:rPr lang="fr-CH"/>
              <a:t>Établir une liste de fonctions pour toutes les institutions</a:t>
            </a:r>
          </a:p>
          <a:p>
            <a:r>
              <a:rPr lang="fr-CH"/>
              <a:t>Garantir une objectivité maximale lors de l'évaluation</a:t>
            </a:r>
          </a:p>
          <a:p>
            <a:r>
              <a:rPr lang="fr-CH"/>
              <a:t>Éviter les cas de rigueur</a:t>
            </a:r>
          </a:p>
        </p:txBody>
      </p:sp>
      <p:sp>
        <p:nvSpPr>
          <p:cNvPr id="4" name="Fußzeilenplatzhalter 3">
            <a:extLst>
              <a:ext uri="{FF2B5EF4-FFF2-40B4-BE49-F238E27FC236}">
                <a16:creationId xmlns:a16="http://schemas.microsoft.com/office/drawing/2014/main" id="{2261D12C-2B10-2C0A-C76F-7C0ED84F6169}"/>
              </a:ext>
            </a:extLst>
          </p:cNvPr>
          <p:cNvSpPr>
            <a:spLocks noGrp="1"/>
          </p:cNvSpPr>
          <p:nvPr>
            <p:ph type="ftr" sz="quarter" idx="15"/>
          </p:nvPr>
        </p:nvSpPr>
        <p:spPr/>
        <p:txBody>
          <a:bodyPr/>
          <a:lstStyle/>
          <a:p>
            <a:r>
              <a:rPr lang="fr-FR"/>
              <a:t>|    20 février 2023    |    Suivi de l'OPers EPF</a:t>
            </a:r>
            <a:endParaRPr lang="fr-CH" dirty="0"/>
          </a:p>
        </p:txBody>
      </p:sp>
      <p:sp>
        <p:nvSpPr>
          <p:cNvPr id="5" name="Foliennummernplatzhalter 4">
            <a:extLst>
              <a:ext uri="{FF2B5EF4-FFF2-40B4-BE49-F238E27FC236}">
                <a16:creationId xmlns:a16="http://schemas.microsoft.com/office/drawing/2014/main" id="{D57A3865-873F-6EF8-D482-D2FE337CFDEF}"/>
              </a:ext>
            </a:extLst>
          </p:cNvPr>
          <p:cNvSpPr>
            <a:spLocks noGrp="1"/>
          </p:cNvSpPr>
          <p:nvPr>
            <p:ph type="sldNum" sz="quarter" idx="16"/>
          </p:nvPr>
        </p:nvSpPr>
        <p:spPr/>
        <p:txBody>
          <a:bodyPr/>
          <a:lstStyle/>
          <a:p>
            <a:r>
              <a:rPr lang="fr-CH"/>
              <a:t>Page </a:t>
            </a:r>
            <a:fld id="{0A6ABA92-B65E-42F5-BB28-73DA50746AED}" type="slidenum">
              <a:rPr lang="fr-CH" smtClean="0"/>
              <a:pPr/>
              <a:t>13</a:t>
            </a:fld>
            <a:endParaRPr lang="fr-CH" dirty="0"/>
          </a:p>
        </p:txBody>
      </p:sp>
    </p:spTree>
    <p:extLst>
      <p:ext uri="{BB962C8B-B14F-4D97-AF65-F5344CB8AC3E}">
        <p14:creationId xmlns:p14="http://schemas.microsoft.com/office/powerpoint/2010/main" val="41848707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hink-cell data - do not delete" hidden="1">
            <a:extLst>
              <a:ext uri="{FF2B5EF4-FFF2-40B4-BE49-F238E27FC236}">
                <a16:creationId xmlns:a16="http://schemas.microsoft.com/office/drawing/2014/main" id="{5AD9D667-A2F2-DDF3-D273-A61A8773D7FF}"/>
              </a:ext>
            </a:extLst>
          </p:cNvPr>
          <p:cNvGraphicFramePr>
            <a:graphicFrameLocks noChangeAspect="1"/>
          </p:cNvGraphicFramePr>
          <p:nvPr>
            <p:custDataLst>
              <p:tags r:id="rId1"/>
            </p:custDataLst>
            <p:extLst>
              <p:ext uri="{D42A27DB-BD31-4B8C-83A1-F6EECF244321}">
                <p14:modId xmlns:p14="http://schemas.microsoft.com/office/powerpoint/2010/main" val="133931960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404" imgH="405" progId="TCLayout.ActiveDocument.1">
                  <p:embed/>
                </p:oleObj>
              </mc:Choice>
              <mc:Fallback>
                <p:oleObj name="think-cell Folie" r:id="rId3" imgW="404" imgH="405"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el 1">
            <a:extLst>
              <a:ext uri="{FF2B5EF4-FFF2-40B4-BE49-F238E27FC236}">
                <a16:creationId xmlns:a16="http://schemas.microsoft.com/office/drawing/2014/main" id="{75798C6E-3B2D-9AA2-F715-5DAB4A5B1496}"/>
              </a:ext>
            </a:extLst>
          </p:cNvPr>
          <p:cNvSpPr>
            <a:spLocks noGrp="1"/>
          </p:cNvSpPr>
          <p:nvPr>
            <p:ph type="title"/>
          </p:nvPr>
        </p:nvSpPr>
        <p:spPr/>
        <p:txBody>
          <a:bodyPr vert="horz"/>
          <a:lstStyle/>
          <a:p>
            <a:r>
              <a:rPr lang="fr-CH"/>
              <a:t>Liste des fonctions</a:t>
            </a:r>
            <a:br>
              <a:rPr lang="fr-CH"/>
            </a:br>
            <a:r>
              <a:rPr lang="fr-CH" sz="2800" b="0" i="1"/>
              <a:t>Ajout d'une fonction à la liste des fonctions</a:t>
            </a:r>
            <a:br>
              <a:rPr lang="fr-CH"/>
            </a:br>
            <a:endParaRPr lang="fr-CH"/>
          </a:p>
        </p:txBody>
      </p:sp>
      <p:sp>
        <p:nvSpPr>
          <p:cNvPr id="3" name="Textplatzhalter 2">
            <a:extLst>
              <a:ext uri="{FF2B5EF4-FFF2-40B4-BE49-F238E27FC236}">
                <a16:creationId xmlns:a16="http://schemas.microsoft.com/office/drawing/2014/main" id="{F94A776A-D4DA-2C2F-7396-0B806F2D2A39}"/>
              </a:ext>
            </a:extLst>
          </p:cNvPr>
          <p:cNvSpPr>
            <a:spLocks noGrp="1"/>
          </p:cNvSpPr>
          <p:nvPr>
            <p:ph type="body" sz="quarter" idx="13"/>
          </p:nvPr>
        </p:nvSpPr>
        <p:spPr/>
        <p:txBody>
          <a:bodyPr/>
          <a:lstStyle/>
          <a:p>
            <a:r>
              <a:rPr lang="fr-CH"/>
              <a:t>Pour chaque type de fonction dans le domaine des EPF, les charges qui apparaissent ont été déterminées.</a:t>
            </a:r>
          </a:p>
          <a:p>
            <a:r>
              <a:rPr lang="fr-CH"/>
              <a:t>Si une fonction est soumise </a:t>
            </a:r>
            <a:r>
              <a:rPr lang="fr-CH" b="1"/>
              <a:t>à trois charges ou plus</a:t>
            </a:r>
            <a:r>
              <a:rPr lang="fr-CH"/>
              <a:t> au sens de l'art. 42a, al. 3, elle est inscrite sur la liste des fonctions. </a:t>
            </a:r>
          </a:p>
          <a:p>
            <a:r>
              <a:rPr lang="fr-CH"/>
              <a:t>Sur un total de 73 fonctions selon la grille des fonctions du domaine des EPF, annexe 1 PVO-EPF</a:t>
            </a:r>
            <a:r>
              <a:rPr lang="fr-CH" b="1"/>
              <a:t>, 21 fonctions ont été intégrées dans la liste des fonctions</a:t>
            </a:r>
            <a:r>
              <a:rPr lang="fr-CH"/>
              <a:t>.</a:t>
            </a:r>
          </a:p>
        </p:txBody>
      </p:sp>
      <p:sp>
        <p:nvSpPr>
          <p:cNvPr id="4" name="Fußzeilenplatzhalter 3">
            <a:extLst>
              <a:ext uri="{FF2B5EF4-FFF2-40B4-BE49-F238E27FC236}">
                <a16:creationId xmlns:a16="http://schemas.microsoft.com/office/drawing/2014/main" id="{C5752FE1-9188-EE5E-D551-560B8D930D0D}"/>
              </a:ext>
            </a:extLst>
          </p:cNvPr>
          <p:cNvSpPr>
            <a:spLocks noGrp="1"/>
          </p:cNvSpPr>
          <p:nvPr>
            <p:ph type="ftr" sz="quarter" idx="19"/>
          </p:nvPr>
        </p:nvSpPr>
        <p:spPr/>
        <p:txBody>
          <a:bodyPr/>
          <a:lstStyle/>
          <a:p>
            <a:r>
              <a:rPr lang="fr-FR"/>
              <a:t>|    20 février 2023    |    Suivi de l'OPers EPF</a:t>
            </a:r>
            <a:endParaRPr lang="fr-CH" dirty="0"/>
          </a:p>
        </p:txBody>
      </p:sp>
      <p:sp>
        <p:nvSpPr>
          <p:cNvPr id="5" name="Foliennummernplatzhalter 4">
            <a:extLst>
              <a:ext uri="{FF2B5EF4-FFF2-40B4-BE49-F238E27FC236}">
                <a16:creationId xmlns:a16="http://schemas.microsoft.com/office/drawing/2014/main" id="{7EC1C6EF-1FB1-75F2-20E3-128AE6962CCA}"/>
              </a:ext>
            </a:extLst>
          </p:cNvPr>
          <p:cNvSpPr>
            <a:spLocks noGrp="1"/>
          </p:cNvSpPr>
          <p:nvPr>
            <p:ph type="sldNum" sz="quarter" idx="20"/>
          </p:nvPr>
        </p:nvSpPr>
        <p:spPr/>
        <p:txBody>
          <a:bodyPr/>
          <a:lstStyle/>
          <a:p>
            <a:r>
              <a:rPr lang="fr-CH"/>
              <a:t>Page </a:t>
            </a:r>
            <a:fld id="{0A6ABA92-B65E-42F5-BB28-73DA50746AED}" type="slidenum">
              <a:rPr lang="fr-CH" smtClean="0"/>
              <a:pPr/>
              <a:t>14</a:t>
            </a:fld>
            <a:endParaRPr lang="fr-CH" dirty="0"/>
          </a:p>
        </p:txBody>
      </p:sp>
      <p:pic>
        <p:nvPicPr>
          <p:cNvPr id="14" name="Grafik 13">
            <a:extLst>
              <a:ext uri="{FF2B5EF4-FFF2-40B4-BE49-F238E27FC236}">
                <a16:creationId xmlns:a16="http://schemas.microsoft.com/office/drawing/2014/main" id="{0435C53F-2763-0048-A2E6-DDFA120D2C5D}"/>
              </a:ext>
            </a:extLst>
          </p:cNvPr>
          <p:cNvPicPr>
            <a:picLocks noChangeAspect="1"/>
          </p:cNvPicPr>
          <p:nvPr/>
        </p:nvPicPr>
        <p:blipFill>
          <a:blip r:embed="rId5"/>
          <a:stretch>
            <a:fillRect/>
          </a:stretch>
        </p:blipFill>
        <p:spPr>
          <a:xfrm>
            <a:off x="5832066" y="1520824"/>
            <a:ext cx="6030595" cy="2780665"/>
          </a:xfrm>
          <a:prstGeom prst="rect">
            <a:avLst/>
          </a:prstGeom>
        </p:spPr>
      </p:pic>
    </p:spTree>
    <p:extLst>
      <p:ext uri="{BB962C8B-B14F-4D97-AF65-F5344CB8AC3E}">
        <p14:creationId xmlns:p14="http://schemas.microsoft.com/office/powerpoint/2010/main" val="27847354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kt 6" hidden="1">
            <a:extLst>
              <a:ext uri="{FF2B5EF4-FFF2-40B4-BE49-F238E27FC236}">
                <a16:creationId xmlns:a16="http://schemas.microsoft.com/office/drawing/2014/main" id="{2D16BC83-D2A6-7EAC-FA34-9B5E33DBCDEB}"/>
              </a:ext>
            </a:extLst>
          </p:cNvPr>
          <p:cNvGraphicFramePr>
            <a:graphicFrameLocks noChangeAspect="1"/>
          </p:cNvGraphicFramePr>
          <p:nvPr>
            <p:custDataLst>
              <p:tags r:id="rId1"/>
            </p:custDataLst>
            <p:extLst>
              <p:ext uri="{D42A27DB-BD31-4B8C-83A1-F6EECF244321}">
                <p14:modId xmlns:p14="http://schemas.microsoft.com/office/powerpoint/2010/main" val="286066014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404" imgH="405" progId="TCLayout.ActiveDocument.1">
                  <p:embed/>
                </p:oleObj>
              </mc:Choice>
              <mc:Fallback>
                <p:oleObj name="think-cell Folie" r:id="rId3" imgW="404" imgH="405"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el 1">
            <a:extLst>
              <a:ext uri="{FF2B5EF4-FFF2-40B4-BE49-F238E27FC236}">
                <a16:creationId xmlns:a16="http://schemas.microsoft.com/office/drawing/2014/main" id="{9C454098-95B9-03EF-D4B2-E2A1D6F1D559}"/>
              </a:ext>
            </a:extLst>
          </p:cNvPr>
          <p:cNvSpPr>
            <a:spLocks noGrp="1"/>
          </p:cNvSpPr>
          <p:nvPr>
            <p:ph type="title"/>
          </p:nvPr>
        </p:nvSpPr>
        <p:spPr/>
        <p:txBody>
          <a:bodyPr vert="horz"/>
          <a:lstStyle/>
          <a:p>
            <a:r>
              <a:rPr lang="fr-FR" dirty="0"/>
              <a:t>Liste des fonctions</a:t>
            </a:r>
            <a:br>
              <a:rPr lang="fr-FR" dirty="0"/>
            </a:br>
            <a:r>
              <a:rPr lang="fr-FR" sz="2800" b="0" i="1" dirty="0"/>
              <a:t>Preuve de l'exposition selon deux critères</a:t>
            </a:r>
            <a:endParaRPr lang="de-CH" sz="2800" b="0" i="1" dirty="0"/>
          </a:p>
        </p:txBody>
      </p:sp>
      <p:sp>
        <p:nvSpPr>
          <p:cNvPr id="3" name="Textplatzhalter 2">
            <a:extLst>
              <a:ext uri="{FF2B5EF4-FFF2-40B4-BE49-F238E27FC236}">
                <a16:creationId xmlns:a16="http://schemas.microsoft.com/office/drawing/2014/main" id="{50CF0070-273E-66FA-D83A-D16A43F12C23}"/>
              </a:ext>
            </a:extLst>
          </p:cNvPr>
          <p:cNvSpPr>
            <a:spLocks noGrp="1"/>
          </p:cNvSpPr>
          <p:nvPr>
            <p:ph type="body" sz="quarter" idx="13"/>
          </p:nvPr>
        </p:nvSpPr>
        <p:spPr>
          <a:xfrm>
            <a:off x="665162" y="1520825"/>
            <a:ext cx="10868025" cy="4176713"/>
          </a:xfrm>
        </p:spPr>
        <p:txBody>
          <a:bodyPr/>
          <a:lstStyle/>
          <a:p>
            <a:pPr marL="0" indent="0">
              <a:buNone/>
            </a:pPr>
            <a:r>
              <a:rPr lang="fr-FR" dirty="0"/>
              <a:t>Pour chaque personne qui demande une participation de l'employeur à la rente transitoire, il est vérifié si la pénibilité peut être prouvée selon les critères suivants :</a:t>
            </a:r>
          </a:p>
          <a:p>
            <a:r>
              <a:rPr lang="fr-FR" dirty="0"/>
              <a:t>C1 : Le supérieur hiérarchique et les RH confirment </a:t>
            </a:r>
            <a:r>
              <a:rPr lang="fr-FR" b="1" dirty="0"/>
              <a:t>que la/les contrainte(s) est/sont apparue(s) en moyenne sur plus de 50% du temps de travail au cours des 5 dernières années</a:t>
            </a:r>
            <a:r>
              <a:rPr lang="fr-FR" dirty="0"/>
              <a:t>.</a:t>
            </a:r>
          </a:p>
          <a:p>
            <a:r>
              <a:rPr lang="fr-FR" dirty="0"/>
              <a:t>C2 : le supérieur hiérarchique et les RH confirment que </a:t>
            </a:r>
            <a:r>
              <a:rPr lang="fr-FR" b="1" dirty="0"/>
              <a:t>la/les contrainte(s) est/sont survenue(s) pendant l'exécution du mandat ordonné par le supérieur hiérarchique conformément au cahier des charges</a:t>
            </a:r>
            <a:r>
              <a:rPr lang="fr-FR" dirty="0"/>
              <a:t>.</a:t>
            </a:r>
          </a:p>
          <a:p>
            <a:endParaRPr lang="fr-FR" dirty="0"/>
          </a:p>
          <a:p>
            <a:pPr marL="0" indent="0">
              <a:buNone/>
            </a:pPr>
            <a:r>
              <a:rPr lang="fr-FR" dirty="0"/>
              <a:t>Si les deux critères sont remplis, la charge de travail est considérée comme avérée.</a:t>
            </a:r>
            <a:endParaRPr lang="de-CH" dirty="0"/>
          </a:p>
        </p:txBody>
      </p:sp>
      <p:sp>
        <p:nvSpPr>
          <p:cNvPr id="4" name="Fußzeilenplatzhalter 3">
            <a:extLst>
              <a:ext uri="{FF2B5EF4-FFF2-40B4-BE49-F238E27FC236}">
                <a16:creationId xmlns:a16="http://schemas.microsoft.com/office/drawing/2014/main" id="{64E1FD6C-880E-6727-F4D6-2E30A960F2DD}"/>
              </a:ext>
            </a:extLst>
          </p:cNvPr>
          <p:cNvSpPr>
            <a:spLocks noGrp="1"/>
          </p:cNvSpPr>
          <p:nvPr>
            <p:ph type="ftr" sz="quarter" idx="15"/>
          </p:nvPr>
        </p:nvSpPr>
        <p:spPr/>
        <p:txBody>
          <a:bodyPr/>
          <a:lstStyle/>
          <a:p>
            <a:r>
              <a:rPr lang="fr-FR"/>
              <a:t>|    20 février 2023    |    Suivi de l'OPers EPF</a:t>
            </a:r>
            <a:endParaRPr lang="fr-CH" dirty="0"/>
          </a:p>
        </p:txBody>
      </p:sp>
      <p:sp>
        <p:nvSpPr>
          <p:cNvPr id="5" name="Foliennummernplatzhalter 4">
            <a:extLst>
              <a:ext uri="{FF2B5EF4-FFF2-40B4-BE49-F238E27FC236}">
                <a16:creationId xmlns:a16="http://schemas.microsoft.com/office/drawing/2014/main" id="{5571377A-96DD-A439-EE03-C85AF84E7857}"/>
              </a:ext>
            </a:extLst>
          </p:cNvPr>
          <p:cNvSpPr>
            <a:spLocks noGrp="1"/>
          </p:cNvSpPr>
          <p:nvPr>
            <p:ph type="sldNum" sz="quarter" idx="16"/>
          </p:nvPr>
        </p:nvSpPr>
        <p:spPr/>
        <p:txBody>
          <a:bodyPr/>
          <a:lstStyle/>
          <a:p>
            <a:r>
              <a:rPr lang="fr-CH"/>
              <a:t>Page </a:t>
            </a:r>
            <a:fld id="{0A6ABA92-B65E-42F5-BB28-73DA50746AED}" type="slidenum">
              <a:rPr lang="fr-CH" smtClean="0"/>
              <a:pPr/>
              <a:t>15</a:t>
            </a:fld>
            <a:endParaRPr lang="fr-CH" dirty="0"/>
          </a:p>
        </p:txBody>
      </p:sp>
    </p:spTree>
    <p:extLst>
      <p:ext uri="{BB962C8B-B14F-4D97-AF65-F5344CB8AC3E}">
        <p14:creationId xmlns:p14="http://schemas.microsoft.com/office/powerpoint/2010/main" val="32133694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kt 6" hidden="1">
            <a:extLst>
              <a:ext uri="{FF2B5EF4-FFF2-40B4-BE49-F238E27FC236}">
                <a16:creationId xmlns:a16="http://schemas.microsoft.com/office/drawing/2014/main" id="{824D3E7E-6B67-F233-E9B6-11FAE8A39946}"/>
              </a:ext>
            </a:extLst>
          </p:cNvPr>
          <p:cNvGraphicFramePr>
            <a:graphicFrameLocks noChangeAspect="1"/>
          </p:cNvGraphicFramePr>
          <p:nvPr>
            <p:custDataLst>
              <p:tags r:id="rId1"/>
            </p:custDataLst>
            <p:extLst>
              <p:ext uri="{D42A27DB-BD31-4B8C-83A1-F6EECF244321}">
                <p14:modId xmlns:p14="http://schemas.microsoft.com/office/powerpoint/2010/main" val="227049378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404" imgH="405" progId="TCLayout.ActiveDocument.1">
                  <p:embed/>
                </p:oleObj>
              </mc:Choice>
              <mc:Fallback>
                <p:oleObj name="think-cell Folie" r:id="rId3" imgW="404" imgH="405"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el 1">
            <a:extLst>
              <a:ext uri="{FF2B5EF4-FFF2-40B4-BE49-F238E27FC236}">
                <a16:creationId xmlns:a16="http://schemas.microsoft.com/office/drawing/2014/main" id="{0559E468-C25B-7153-75BC-3A4FDAF30C3B}"/>
              </a:ext>
            </a:extLst>
          </p:cNvPr>
          <p:cNvSpPr>
            <a:spLocks noGrp="1"/>
          </p:cNvSpPr>
          <p:nvPr>
            <p:ph type="title"/>
          </p:nvPr>
        </p:nvSpPr>
        <p:spPr/>
        <p:txBody>
          <a:bodyPr vert="horz"/>
          <a:lstStyle/>
          <a:p>
            <a:r>
              <a:rPr lang="fr-FR" dirty="0"/>
              <a:t>Liste des fonctions</a:t>
            </a:r>
            <a:br>
              <a:rPr lang="fr-FR" sz="2800" dirty="0"/>
            </a:br>
            <a:r>
              <a:rPr lang="fr-FR" sz="2800" b="0" i="1" dirty="0"/>
              <a:t>Examen du droit à la participation de l'employeur à la rente d'attente</a:t>
            </a:r>
            <a:endParaRPr lang="de-CH" sz="2800" b="0" i="1" dirty="0"/>
          </a:p>
        </p:txBody>
      </p:sp>
      <p:sp>
        <p:nvSpPr>
          <p:cNvPr id="3" name="Textplatzhalter 2">
            <a:extLst>
              <a:ext uri="{FF2B5EF4-FFF2-40B4-BE49-F238E27FC236}">
                <a16:creationId xmlns:a16="http://schemas.microsoft.com/office/drawing/2014/main" id="{56D5B030-6DB1-C4FA-2EA6-F5C8DEA25538}"/>
              </a:ext>
            </a:extLst>
          </p:cNvPr>
          <p:cNvSpPr>
            <a:spLocks noGrp="1"/>
          </p:cNvSpPr>
          <p:nvPr>
            <p:ph type="body" sz="quarter" idx="13"/>
          </p:nvPr>
        </p:nvSpPr>
        <p:spPr>
          <a:xfrm>
            <a:off x="665162" y="1520825"/>
            <a:ext cx="10874375" cy="4176713"/>
          </a:xfrm>
        </p:spPr>
        <p:txBody>
          <a:bodyPr/>
          <a:lstStyle/>
          <a:p>
            <a:pPr marL="457200" indent="-457200">
              <a:lnSpc>
                <a:spcPct val="100000"/>
              </a:lnSpc>
              <a:buFont typeface="+mj-lt"/>
              <a:buAutoNum type="arabicPeriod"/>
            </a:pPr>
            <a:r>
              <a:rPr lang="fr-FR" sz="1800" dirty="0"/>
              <a:t>Délai de transition</a:t>
            </a:r>
            <a:br>
              <a:rPr lang="fr-FR" sz="1800" dirty="0"/>
            </a:br>
            <a:r>
              <a:rPr lang="fr-FR" sz="1800" dirty="0"/>
              <a:t>a. </a:t>
            </a:r>
            <a:r>
              <a:rPr lang="fr-FR" sz="1600" dirty="0"/>
              <a:t>Pour les collaborateurs qui ont atteint l'âge de 59 ans avant le 1er janvier 2022 et qui prennent une retraite anticipée au plus tard le 1er janvier 2025, l'ancienne réglementation s'applique.</a:t>
            </a:r>
            <a:br>
              <a:rPr lang="fr-FR" sz="1600" dirty="0"/>
            </a:br>
            <a:r>
              <a:rPr lang="fr-FR" sz="1600" dirty="0"/>
              <a:t>B. Pour les collaborateurs ayant atteint l'âge de 59 ans après le 1er janvier 2022, c'est la nouvelle réglementation qui s'applique.</a:t>
            </a:r>
          </a:p>
          <a:p>
            <a:pPr marL="457200" indent="-457200">
              <a:lnSpc>
                <a:spcPct val="100000"/>
              </a:lnSpc>
              <a:buFont typeface="+mj-lt"/>
              <a:buAutoNum type="arabicPeriod"/>
            </a:pPr>
            <a:r>
              <a:rPr lang="fr-FR" sz="1800" dirty="0"/>
              <a:t>Les conditions d'octroi selon l'art. 42a al. 2 let. a - e sont remplies :</a:t>
            </a:r>
            <a:br>
              <a:rPr lang="fr-FR" sz="1800" dirty="0"/>
            </a:br>
            <a:r>
              <a:rPr lang="fr-FR" sz="1800" dirty="0"/>
              <a:t>a. </a:t>
            </a:r>
            <a:r>
              <a:rPr lang="fr-FR" sz="1600" dirty="0"/>
              <a:t>La personne souhaite prendre une retraite complète ou partielle à titre volontaire ;</a:t>
            </a:r>
            <a:br>
              <a:rPr lang="fr-FR" sz="1600" dirty="0"/>
            </a:br>
            <a:r>
              <a:rPr lang="fr-FR" sz="1600" dirty="0"/>
              <a:t>b. La personne a atteint l'âge de 62 ans ;</a:t>
            </a:r>
            <a:br>
              <a:rPr lang="fr-FR" sz="1600" dirty="0"/>
            </a:br>
            <a:r>
              <a:rPr lang="fr-FR" sz="1600" dirty="0"/>
              <a:t>c. La personne a travaillé au moins cinq ans pour une institution du domaine des EPF immédiatement avant la retraite ;</a:t>
            </a:r>
            <a:br>
              <a:rPr lang="fr-FR" sz="1600" dirty="0"/>
            </a:br>
            <a:r>
              <a:rPr lang="fr-FR" sz="1600" dirty="0"/>
              <a:t>d. La personne a exercé une fonction impliquant une charge physique ou psychique élevée et durable pendant au moins cinq ans ;  </a:t>
            </a:r>
            <a:br>
              <a:rPr lang="fr-FR" sz="1600" dirty="0"/>
            </a:br>
            <a:r>
              <a:rPr lang="fr-FR" sz="1600" dirty="0"/>
              <a:t>e. La personne demande le versement d'une rente ou d'une demi-rente transitoire.</a:t>
            </a:r>
          </a:p>
          <a:p>
            <a:pPr marL="457200" indent="-457200">
              <a:lnSpc>
                <a:spcPct val="100000"/>
              </a:lnSpc>
              <a:buFont typeface="+mj-lt"/>
              <a:buAutoNum type="arabicPeriod"/>
            </a:pPr>
            <a:r>
              <a:rPr lang="fr-FR" sz="1800" dirty="0"/>
              <a:t>La fonction figure sur la liste des fonctions, c'est-à-dire que son exercice entraîne 3 contraintes ou plus au sens de l'art. 42a al. 3. </a:t>
            </a:r>
          </a:p>
          <a:p>
            <a:pPr marL="457200" indent="-457200">
              <a:lnSpc>
                <a:spcPct val="100000"/>
              </a:lnSpc>
              <a:buFont typeface="+mj-lt"/>
              <a:buAutoNum type="arabicPeriod"/>
            </a:pPr>
            <a:r>
              <a:rPr lang="fr-FR" sz="1800" dirty="0"/>
              <a:t>La charge peut être prouvée sur la base de critères</a:t>
            </a:r>
            <a:endParaRPr lang="de-CH" sz="1800" dirty="0"/>
          </a:p>
        </p:txBody>
      </p:sp>
      <p:sp>
        <p:nvSpPr>
          <p:cNvPr id="4" name="Fußzeilenplatzhalter 3">
            <a:extLst>
              <a:ext uri="{FF2B5EF4-FFF2-40B4-BE49-F238E27FC236}">
                <a16:creationId xmlns:a16="http://schemas.microsoft.com/office/drawing/2014/main" id="{3D47F270-6385-BCE1-5628-5645AF8B39FB}"/>
              </a:ext>
            </a:extLst>
          </p:cNvPr>
          <p:cNvSpPr>
            <a:spLocks noGrp="1"/>
          </p:cNvSpPr>
          <p:nvPr>
            <p:ph type="ftr" sz="quarter" idx="15"/>
          </p:nvPr>
        </p:nvSpPr>
        <p:spPr/>
        <p:txBody>
          <a:bodyPr/>
          <a:lstStyle/>
          <a:p>
            <a:r>
              <a:rPr lang="fr-FR"/>
              <a:t>|    20 février 2023    |    Suivi de l'OPers EPF</a:t>
            </a:r>
            <a:endParaRPr lang="fr-CH" dirty="0"/>
          </a:p>
        </p:txBody>
      </p:sp>
      <p:sp>
        <p:nvSpPr>
          <p:cNvPr id="5" name="Foliennummernplatzhalter 4">
            <a:extLst>
              <a:ext uri="{FF2B5EF4-FFF2-40B4-BE49-F238E27FC236}">
                <a16:creationId xmlns:a16="http://schemas.microsoft.com/office/drawing/2014/main" id="{DED49AC8-1838-B079-D7F9-1432C3420339}"/>
              </a:ext>
            </a:extLst>
          </p:cNvPr>
          <p:cNvSpPr>
            <a:spLocks noGrp="1"/>
          </p:cNvSpPr>
          <p:nvPr>
            <p:ph type="sldNum" sz="quarter" idx="16"/>
          </p:nvPr>
        </p:nvSpPr>
        <p:spPr/>
        <p:txBody>
          <a:bodyPr/>
          <a:lstStyle/>
          <a:p>
            <a:r>
              <a:rPr lang="fr-CH"/>
              <a:t>Page </a:t>
            </a:r>
            <a:fld id="{0A6ABA92-B65E-42F5-BB28-73DA50746AED}" type="slidenum">
              <a:rPr lang="fr-CH" smtClean="0"/>
              <a:pPr/>
              <a:t>16</a:t>
            </a:fld>
            <a:endParaRPr lang="fr-CH" dirty="0"/>
          </a:p>
        </p:txBody>
      </p:sp>
    </p:spTree>
    <p:extLst>
      <p:ext uri="{BB962C8B-B14F-4D97-AF65-F5344CB8AC3E}">
        <p14:creationId xmlns:p14="http://schemas.microsoft.com/office/powerpoint/2010/main" val="26992848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hink-cell data - do not delete" hidden="1">
            <a:extLst>
              <a:ext uri="{FF2B5EF4-FFF2-40B4-BE49-F238E27FC236}">
                <a16:creationId xmlns:a16="http://schemas.microsoft.com/office/drawing/2014/main" id="{69267A49-6FF2-644D-0996-E3EFDD3AC7B8}"/>
              </a:ext>
            </a:extLst>
          </p:cNvPr>
          <p:cNvGraphicFramePr>
            <a:graphicFrameLocks noChangeAspect="1"/>
          </p:cNvGraphicFramePr>
          <p:nvPr>
            <p:custDataLst>
              <p:tags r:id="rId1"/>
            </p:custDataLst>
            <p:extLst>
              <p:ext uri="{D42A27DB-BD31-4B8C-83A1-F6EECF244321}">
                <p14:modId xmlns:p14="http://schemas.microsoft.com/office/powerpoint/2010/main" val="298856191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404" imgH="405" progId="TCLayout.ActiveDocument.1">
                  <p:embed/>
                </p:oleObj>
              </mc:Choice>
              <mc:Fallback>
                <p:oleObj name="think-cell Folie" r:id="rId3" imgW="404" imgH="405"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el 1">
            <a:extLst>
              <a:ext uri="{FF2B5EF4-FFF2-40B4-BE49-F238E27FC236}">
                <a16:creationId xmlns:a16="http://schemas.microsoft.com/office/drawing/2014/main" id="{823FBDC1-252A-56C8-45E1-6B48B38C3BFC}"/>
              </a:ext>
            </a:extLst>
          </p:cNvPr>
          <p:cNvSpPr>
            <a:spLocks noGrp="1"/>
          </p:cNvSpPr>
          <p:nvPr>
            <p:ph type="title"/>
          </p:nvPr>
        </p:nvSpPr>
        <p:spPr/>
        <p:txBody>
          <a:bodyPr vert="horz"/>
          <a:lstStyle/>
          <a:p>
            <a:r>
              <a:rPr lang="de-CH" dirty="0"/>
              <a:t>Liste des </a:t>
            </a:r>
            <a:r>
              <a:rPr lang="de-CH" dirty="0" err="1"/>
              <a:t>fonctions</a:t>
            </a:r>
            <a:endParaRPr lang="de-CH" dirty="0"/>
          </a:p>
        </p:txBody>
      </p:sp>
      <p:sp>
        <p:nvSpPr>
          <p:cNvPr id="3" name="Textplatzhalter 2">
            <a:extLst>
              <a:ext uri="{FF2B5EF4-FFF2-40B4-BE49-F238E27FC236}">
                <a16:creationId xmlns:a16="http://schemas.microsoft.com/office/drawing/2014/main" id="{A7EDB372-CD1D-8C1E-3E34-429E08A1A78E}"/>
              </a:ext>
            </a:extLst>
          </p:cNvPr>
          <p:cNvSpPr>
            <a:spLocks noGrp="1"/>
          </p:cNvSpPr>
          <p:nvPr>
            <p:ph type="body" sz="quarter" idx="13"/>
          </p:nvPr>
        </p:nvSpPr>
        <p:spPr/>
        <p:txBody>
          <a:bodyPr/>
          <a:lstStyle/>
          <a:p>
            <a:r>
              <a:rPr lang="fr-FR" dirty="0"/>
              <a:t>Les </a:t>
            </a:r>
            <a:r>
              <a:rPr lang="fr-FR" b="1" dirty="0"/>
              <a:t>deux écoles polytechniques </a:t>
            </a:r>
            <a:r>
              <a:rPr lang="fr-FR" dirty="0"/>
              <a:t>et les </a:t>
            </a:r>
            <a:r>
              <a:rPr lang="fr-FR" b="1" dirty="0"/>
              <a:t>quatre instituts de recherche </a:t>
            </a:r>
            <a:r>
              <a:rPr lang="fr-FR" dirty="0"/>
              <a:t>ont </a:t>
            </a:r>
            <a:r>
              <a:rPr lang="fr-FR" b="1" dirty="0"/>
              <a:t>participé</a:t>
            </a:r>
            <a:r>
              <a:rPr lang="fr-FR" dirty="0"/>
              <a:t> à l'adaptation du </a:t>
            </a:r>
            <a:r>
              <a:rPr lang="fr-FR" b="1" dirty="0"/>
              <a:t>nouveau plan social </a:t>
            </a:r>
            <a:r>
              <a:rPr lang="fr-FR" dirty="0"/>
              <a:t>et à l'établissement de </a:t>
            </a:r>
            <a:r>
              <a:rPr lang="fr-FR" b="1" dirty="0"/>
              <a:t>la liste des fonctions</a:t>
            </a:r>
            <a:r>
              <a:rPr lang="fr-FR" dirty="0"/>
              <a:t>.</a:t>
            </a:r>
          </a:p>
          <a:p>
            <a:r>
              <a:rPr lang="fr-FR" b="1" dirty="0"/>
              <a:t>Les partenaires sociaux ont été impliqués </a:t>
            </a:r>
            <a:r>
              <a:rPr lang="fr-FR" dirty="0"/>
              <a:t>tant dans l'élaboration de la liste dite des fonctions que dans l'adaptation du plan social. </a:t>
            </a:r>
          </a:p>
          <a:p>
            <a:endParaRPr lang="fr-FR" dirty="0"/>
          </a:p>
          <a:p>
            <a:r>
              <a:rPr lang="fr-FR" b="1" dirty="0">
                <a:solidFill>
                  <a:srgbClr val="FF0000"/>
                </a:solidFill>
              </a:rPr>
              <a:t>Les résultats ont été présentés aux deux assemblées des hautes écoles.</a:t>
            </a:r>
            <a:endParaRPr lang="de-CH" b="1" dirty="0">
              <a:solidFill>
                <a:srgbClr val="FF0000"/>
              </a:solidFill>
            </a:endParaRPr>
          </a:p>
        </p:txBody>
      </p:sp>
      <p:sp>
        <p:nvSpPr>
          <p:cNvPr id="4" name="Fußzeilenplatzhalter 3">
            <a:extLst>
              <a:ext uri="{FF2B5EF4-FFF2-40B4-BE49-F238E27FC236}">
                <a16:creationId xmlns:a16="http://schemas.microsoft.com/office/drawing/2014/main" id="{BD93345D-526C-0AAE-FD55-B708EA065B9E}"/>
              </a:ext>
            </a:extLst>
          </p:cNvPr>
          <p:cNvSpPr>
            <a:spLocks noGrp="1"/>
          </p:cNvSpPr>
          <p:nvPr>
            <p:ph type="ftr" sz="quarter" idx="15"/>
          </p:nvPr>
        </p:nvSpPr>
        <p:spPr/>
        <p:txBody>
          <a:bodyPr/>
          <a:lstStyle/>
          <a:p>
            <a:r>
              <a:rPr lang="fr-FR"/>
              <a:t>|    20 février 2023    |    Suivi de l'OPers EPF</a:t>
            </a:r>
            <a:endParaRPr lang="fr-CH" dirty="0"/>
          </a:p>
        </p:txBody>
      </p:sp>
      <p:sp>
        <p:nvSpPr>
          <p:cNvPr id="5" name="Foliennummernplatzhalter 4">
            <a:extLst>
              <a:ext uri="{FF2B5EF4-FFF2-40B4-BE49-F238E27FC236}">
                <a16:creationId xmlns:a16="http://schemas.microsoft.com/office/drawing/2014/main" id="{748D1EF5-7E81-0289-B819-3C440524BE4F}"/>
              </a:ext>
            </a:extLst>
          </p:cNvPr>
          <p:cNvSpPr>
            <a:spLocks noGrp="1"/>
          </p:cNvSpPr>
          <p:nvPr>
            <p:ph type="sldNum" sz="quarter" idx="16"/>
          </p:nvPr>
        </p:nvSpPr>
        <p:spPr/>
        <p:txBody>
          <a:bodyPr/>
          <a:lstStyle/>
          <a:p>
            <a:r>
              <a:rPr lang="fr-CH"/>
              <a:t>Page </a:t>
            </a:r>
            <a:fld id="{0A6ABA92-B65E-42F5-BB28-73DA50746AED}" type="slidenum">
              <a:rPr lang="fr-CH" smtClean="0"/>
              <a:pPr/>
              <a:t>17</a:t>
            </a:fld>
            <a:endParaRPr lang="fr-CH" dirty="0"/>
          </a:p>
        </p:txBody>
      </p:sp>
    </p:spTree>
    <p:extLst>
      <p:ext uri="{BB962C8B-B14F-4D97-AF65-F5344CB8AC3E}">
        <p14:creationId xmlns:p14="http://schemas.microsoft.com/office/powerpoint/2010/main" val="19461663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kt 6" hidden="1">
            <a:extLst>
              <a:ext uri="{FF2B5EF4-FFF2-40B4-BE49-F238E27FC236}">
                <a16:creationId xmlns:a16="http://schemas.microsoft.com/office/drawing/2014/main" id="{97649F6F-E702-3DD8-A810-419591910FF5}"/>
              </a:ext>
            </a:extLst>
          </p:cNvPr>
          <p:cNvGraphicFramePr>
            <a:graphicFrameLocks noChangeAspect="1"/>
          </p:cNvGraphicFramePr>
          <p:nvPr>
            <p:custDataLst>
              <p:tags r:id="rId1"/>
            </p:custDataLst>
            <p:extLst>
              <p:ext uri="{D42A27DB-BD31-4B8C-83A1-F6EECF244321}">
                <p14:modId xmlns:p14="http://schemas.microsoft.com/office/powerpoint/2010/main" val="73486739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404" imgH="405" progId="TCLayout.ActiveDocument.1">
                  <p:embed/>
                </p:oleObj>
              </mc:Choice>
              <mc:Fallback>
                <p:oleObj name="think-cell Folie" r:id="rId3" imgW="404" imgH="405"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el 1">
            <a:extLst>
              <a:ext uri="{FF2B5EF4-FFF2-40B4-BE49-F238E27FC236}">
                <a16:creationId xmlns:a16="http://schemas.microsoft.com/office/drawing/2014/main" id="{3B36E13C-F164-3802-106C-C6F56917EA7D}"/>
              </a:ext>
            </a:extLst>
          </p:cNvPr>
          <p:cNvSpPr>
            <a:spLocks noGrp="1"/>
          </p:cNvSpPr>
          <p:nvPr>
            <p:ph type="title"/>
          </p:nvPr>
        </p:nvSpPr>
        <p:spPr/>
        <p:txBody>
          <a:bodyPr vert="horz"/>
          <a:lstStyle/>
          <a:p>
            <a:r>
              <a:rPr lang="fr-FR" dirty="0"/>
              <a:t>Fonctions </a:t>
            </a:r>
            <a:br>
              <a:rPr lang="fr-FR" dirty="0"/>
            </a:br>
            <a:r>
              <a:rPr lang="fr-FR" dirty="0"/>
              <a:t>avec trois </a:t>
            </a:r>
            <a:br>
              <a:rPr lang="fr-FR" dirty="0"/>
            </a:br>
            <a:r>
              <a:rPr lang="fr-FR" dirty="0"/>
              <a:t>charges </a:t>
            </a:r>
            <a:br>
              <a:rPr lang="fr-FR" dirty="0"/>
            </a:br>
            <a:r>
              <a:rPr lang="fr-FR" dirty="0"/>
              <a:t>ou plus</a:t>
            </a:r>
            <a:endParaRPr lang="de-CH" dirty="0"/>
          </a:p>
        </p:txBody>
      </p:sp>
      <p:sp>
        <p:nvSpPr>
          <p:cNvPr id="4" name="Fußzeilenplatzhalter 3">
            <a:extLst>
              <a:ext uri="{FF2B5EF4-FFF2-40B4-BE49-F238E27FC236}">
                <a16:creationId xmlns:a16="http://schemas.microsoft.com/office/drawing/2014/main" id="{9AB63377-2C64-D4F6-61EA-9682219DA7BA}"/>
              </a:ext>
            </a:extLst>
          </p:cNvPr>
          <p:cNvSpPr>
            <a:spLocks noGrp="1"/>
          </p:cNvSpPr>
          <p:nvPr>
            <p:ph type="ftr" sz="quarter" idx="11"/>
          </p:nvPr>
        </p:nvSpPr>
        <p:spPr/>
        <p:txBody>
          <a:bodyPr/>
          <a:lstStyle/>
          <a:p>
            <a:r>
              <a:rPr lang="fr-FR"/>
              <a:t>|    20 février 2023    |    Suivi de l'OPers EPF</a:t>
            </a:r>
            <a:endParaRPr lang="fr-CH" dirty="0"/>
          </a:p>
        </p:txBody>
      </p:sp>
      <p:sp>
        <p:nvSpPr>
          <p:cNvPr id="5" name="Foliennummernplatzhalter 4">
            <a:extLst>
              <a:ext uri="{FF2B5EF4-FFF2-40B4-BE49-F238E27FC236}">
                <a16:creationId xmlns:a16="http://schemas.microsoft.com/office/drawing/2014/main" id="{0155CDA6-D7DC-1637-F8A4-999734DC6D28}"/>
              </a:ext>
            </a:extLst>
          </p:cNvPr>
          <p:cNvSpPr>
            <a:spLocks noGrp="1"/>
          </p:cNvSpPr>
          <p:nvPr>
            <p:ph type="sldNum" sz="quarter" idx="12"/>
          </p:nvPr>
        </p:nvSpPr>
        <p:spPr/>
        <p:txBody>
          <a:bodyPr/>
          <a:lstStyle/>
          <a:p>
            <a:r>
              <a:rPr lang="fr-CH"/>
              <a:t>Page </a:t>
            </a:r>
            <a:fld id="{0A6ABA92-B65E-42F5-BB28-73DA50746AED}" type="slidenum">
              <a:rPr lang="fr-CH" smtClean="0"/>
              <a:pPr/>
              <a:t>18</a:t>
            </a:fld>
            <a:endParaRPr lang="fr-CH" dirty="0"/>
          </a:p>
        </p:txBody>
      </p:sp>
      <p:graphicFrame>
        <p:nvGraphicFramePr>
          <p:cNvPr id="20" name="Objekt 19">
            <a:extLst>
              <a:ext uri="{FF2B5EF4-FFF2-40B4-BE49-F238E27FC236}">
                <a16:creationId xmlns:a16="http://schemas.microsoft.com/office/drawing/2014/main" id="{9272DC41-CB31-EF16-2A59-B0DDC539DA81}"/>
              </a:ext>
            </a:extLst>
          </p:cNvPr>
          <p:cNvGraphicFramePr>
            <a:graphicFrameLocks noChangeAspect="1"/>
          </p:cNvGraphicFramePr>
          <p:nvPr>
            <p:extLst>
              <p:ext uri="{D42A27DB-BD31-4B8C-83A1-F6EECF244321}">
                <p14:modId xmlns:p14="http://schemas.microsoft.com/office/powerpoint/2010/main" val="503913575"/>
              </p:ext>
            </p:extLst>
          </p:nvPr>
        </p:nvGraphicFramePr>
        <p:xfrm>
          <a:off x="2961634" y="107641"/>
          <a:ext cx="9056688" cy="1625600"/>
        </p:xfrm>
        <a:graphic>
          <a:graphicData uri="http://schemas.openxmlformats.org/presentationml/2006/ole">
            <mc:AlternateContent xmlns:mc="http://schemas.openxmlformats.org/markup-compatibility/2006">
              <mc:Choice xmlns:v="urn:schemas-microsoft-com:vml" Requires="v">
                <p:oleObj name="Document" r:id="rId5" imgW="9055997" imgH="1626099" progId="Word.Document.12">
                  <p:embed/>
                </p:oleObj>
              </mc:Choice>
              <mc:Fallback>
                <p:oleObj name="Document" r:id="rId5" imgW="9055997" imgH="1626099" progId="Word.Document.12">
                  <p:embed/>
                  <p:pic>
                    <p:nvPicPr>
                      <p:cNvPr id="0" name=""/>
                      <p:cNvPicPr/>
                      <p:nvPr/>
                    </p:nvPicPr>
                    <p:blipFill>
                      <a:blip r:embed="rId6"/>
                      <a:stretch>
                        <a:fillRect/>
                      </a:stretch>
                    </p:blipFill>
                    <p:spPr>
                      <a:xfrm>
                        <a:off x="2961634" y="107641"/>
                        <a:ext cx="9056688" cy="1625600"/>
                      </a:xfrm>
                      <a:prstGeom prst="rect">
                        <a:avLst/>
                      </a:prstGeom>
                      <a:solidFill>
                        <a:schemeClr val="bg1"/>
                      </a:solidFill>
                    </p:spPr>
                  </p:pic>
                </p:oleObj>
              </mc:Fallback>
            </mc:AlternateContent>
          </a:graphicData>
        </a:graphic>
      </p:graphicFrame>
      <p:pic>
        <p:nvPicPr>
          <p:cNvPr id="21" name="Grafik 20">
            <a:extLst>
              <a:ext uri="{FF2B5EF4-FFF2-40B4-BE49-F238E27FC236}">
                <a16:creationId xmlns:a16="http://schemas.microsoft.com/office/drawing/2014/main" id="{F4E36722-53AB-3B22-2C85-927C1BE154E6}"/>
              </a:ext>
            </a:extLst>
          </p:cNvPr>
          <p:cNvPicPr>
            <a:picLocks noChangeAspect="1"/>
          </p:cNvPicPr>
          <p:nvPr/>
        </p:nvPicPr>
        <p:blipFill>
          <a:blip r:embed="rId7"/>
          <a:stretch>
            <a:fillRect/>
          </a:stretch>
        </p:blipFill>
        <p:spPr>
          <a:xfrm>
            <a:off x="2961190" y="1614598"/>
            <a:ext cx="9057132" cy="4189476"/>
          </a:xfrm>
          <a:prstGeom prst="rect">
            <a:avLst/>
          </a:prstGeom>
          <a:solidFill>
            <a:schemeClr val="bg1"/>
          </a:solidFill>
        </p:spPr>
      </p:pic>
      <p:graphicFrame>
        <p:nvGraphicFramePr>
          <p:cNvPr id="22" name="Objekt 21">
            <a:extLst>
              <a:ext uri="{FF2B5EF4-FFF2-40B4-BE49-F238E27FC236}">
                <a16:creationId xmlns:a16="http://schemas.microsoft.com/office/drawing/2014/main" id="{8BB28A51-D245-567E-A010-9DC659FB0F13}"/>
              </a:ext>
            </a:extLst>
          </p:cNvPr>
          <p:cNvGraphicFramePr>
            <a:graphicFrameLocks noChangeAspect="1"/>
          </p:cNvGraphicFramePr>
          <p:nvPr>
            <p:extLst>
              <p:ext uri="{D42A27DB-BD31-4B8C-83A1-F6EECF244321}">
                <p14:modId xmlns:p14="http://schemas.microsoft.com/office/powerpoint/2010/main" val="2006263690"/>
              </p:ext>
            </p:extLst>
          </p:nvPr>
        </p:nvGraphicFramePr>
        <p:xfrm>
          <a:off x="2959100" y="5708650"/>
          <a:ext cx="9055100" cy="1041400"/>
        </p:xfrm>
        <a:graphic>
          <a:graphicData uri="http://schemas.openxmlformats.org/presentationml/2006/ole">
            <mc:AlternateContent xmlns:mc="http://schemas.openxmlformats.org/markup-compatibility/2006">
              <mc:Choice xmlns:v="urn:schemas-microsoft-com:vml" Requires="v">
                <p:oleObj name="Document" r:id="rId8" imgW="9024372" imgH="1044323" progId="Word.Document.12">
                  <p:embed/>
                </p:oleObj>
              </mc:Choice>
              <mc:Fallback>
                <p:oleObj name="Document" r:id="rId8" imgW="9024372" imgH="1044323" progId="Word.Document.12">
                  <p:embed/>
                  <p:pic>
                    <p:nvPicPr>
                      <p:cNvPr id="0" name=""/>
                      <p:cNvPicPr/>
                      <p:nvPr/>
                    </p:nvPicPr>
                    <p:blipFill>
                      <a:blip r:embed="rId9"/>
                      <a:stretch>
                        <a:fillRect/>
                      </a:stretch>
                    </p:blipFill>
                    <p:spPr>
                      <a:xfrm>
                        <a:off x="2959100" y="5708650"/>
                        <a:ext cx="9055100" cy="1041400"/>
                      </a:xfrm>
                      <a:prstGeom prst="rect">
                        <a:avLst/>
                      </a:prstGeom>
                      <a:solidFill>
                        <a:schemeClr val="bg1"/>
                      </a:solidFill>
                    </p:spPr>
                  </p:pic>
                </p:oleObj>
              </mc:Fallback>
            </mc:AlternateContent>
          </a:graphicData>
        </a:graphic>
      </p:graphicFrame>
      <p:sp>
        <p:nvSpPr>
          <p:cNvPr id="23" name="Textfeld 22">
            <a:extLst>
              <a:ext uri="{FF2B5EF4-FFF2-40B4-BE49-F238E27FC236}">
                <a16:creationId xmlns:a16="http://schemas.microsoft.com/office/drawing/2014/main" id="{E058C52B-9572-90ED-4EC0-0795E24BADDD}"/>
              </a:ext>
            </a:extLst>
          </p:cNvPr>
          <p:cNvSpPr txBox="1"/>
          <p:nvPr/>
        </p:nvSpPr>
        <p:spPr>
          <a:xfrm>
            <a:off x="658813" y="3176111"/>
            <a:ext cx="1710384" cy="1200329"/>
          </a:xfrm>
          <a:prstGeom prst="rect">
            <a:avLst/>
          </a:prstGeom>
          <a:solidFill>
            <a:schemeClr val="bg1"/>
          </a:solidFill>
          <a:ln>
            <a:solidFill>
              <a:schemeClr val="tx1"/>
            </a:solidFill>
          </a:ln>
          <a:effectLst>
            <a:outerShdw blurRad="50800" dist="38100" dir="2700000" algn="tl" rotWithShape="0">
              <a:prstClr val="black">
                <a:alpha val="40000"/>
              </a:prstClr>
            </a:outerShdw>
          </a:effectLst>
        </p:spPr>
        <p:txBody>
          <a:bodyPr wrap="square" rtlCol="0">
            <a:spAutoFit/>
          </a:bodyPr>
          <a:lstStyle/>
          <a:p>
            <a:r>
              <a:rPr lang="fr-FR" dirty="0"/>
              <a:t>21 fonctions sur 72 sont sur la liste des fonctions (29%)</a:t>
            </a:r>
            <a:endParaRPr lang="de-CH" dirty="0"/>
          </a:p>
        </p:txBody>
      </p:sp>
    </p:spTree>
    <p:extLst>
      <p:ext uri="{BB962C8B-B14F-4D97-AF65-F5344CB8AC3E}">
        <p14:creationId xmlns:p14="http://schemas.microsoft.com/office/powerpoint/2010/main" val="18539428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kt 5" hidden="1">
            <a:extLst>
              <a:ext uri="{FF2B5EF4-FFF2-40B4-BE49-F238E27FC236}">
                <a16:creationId xmlns:a16="http://schemas.microsoft.com/office/drawing/2014/main" id="{FC78836B-8BAC-C339-EABF-275BC5C05575}"/>
              </a:ext>
            </a:extLst>
          </p:cNvPr>
          <p:cNvGraphicFramePr>
            <a:graphicFrameLocks noChangeAspect="1"/>
          </p:cNvGraphicFramePr>
          <p:nvPr>
            <p:custDataLst>
              <p:tags r:id="rId1"/>
            </p:custDataLst>
            <p:extLst>
              <p:ext uri="{D42A27DB-BD31-4B8C-83A1-F6EECF244321}">
                <p14:modId xmlns:p14="http://schemas.microsoft.com/office/powerpoint/2010/main" val="136954792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404" imgH="405" progId="TCLayout.ActiveDocument.1">
                  <p:embed/>
                </p:oleObj>
              </mc:Choice>
              <mc:Fallback>
                <p:oleObj name="think-cell Folie" r:id="rId3" imgW="404" imgH="405"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el 1">
            <a:extLst>
              <a:ext uri="{FF2B5EF4-FFF2-40B4-BE49-F238E27FC236}">
                <a16:creationId xmlns:a16="http://schemas.microsoft.com/office/drawing/2014/main" id="{8F36B516-34CB-58CC-45C2-5DC526026474}"/>
              </a:ext>
            </a:extLst>
          </p:cNvPr>
          <p:cNvSpPr>
            <a:spLocks noGrp="1"/>
          </p:cNvSpPr>
          <p:nvPr>
            <p:ph type="title"/>
          </p:nvPr>
        </p:nvSpPr>
        <p:spPr/>
        <p:txBody>
          <a:bodyPr vert="horz"/>
          <a:lstStyle/>
          <a:p>
            <a:r>
              <a:rPr lang="fr-FR" sz="2800" dirty="0"/>
              <a:t>Examen du droit à la participation de l'employeur à la rente transitoire</a:t>
            </a:r>
            <a:br>
              <a:rPr lang="fr-FR" sz="2800" dirty="0"/>
            </a:br>
            <a:r>
              <a:rPr lang="fr-FR" sz="2800" b="0" i="1" dirty="0" err="1"/>
              <a:t>Résunmé</a:t>
            </a:r>
            <a:endParaRPr lang="de-CH" sz="2800" b="0" i="1" dirty="0"/>
          </a:p>
        </p:txBody>
      </p:sp>
      <p:sp>
        <p:nvSpPr>
          <p:cNvPr id="14" name="Textplatzhalter 13">
            <a:extLst>
              <a:ext uri="{FF2B5EF4-FFF2-40B4-BE49-F238E27FC236}">
                <a16:creationId xmlns:a16="http://schemas.microsoft.com/office/drawing/2014/main" id="{2EC5C490-F628-F8F4-D0C3-4D9DB35AA387}"/>
              </a:ext>
            </a:extLst>
          </p:cNvPr>
          <p:cNvSpPr>
            <a:spLocks noGrp="1"/>
          </p:cNvSpPr>
          <p:nvPr>
            <p:ph type="body" sz="quarter" idx="13"/>
          </p:nvPr>
        </p:nvSpPr>
        <p:spPr>
          <a:xfrm>
            <a:off x="665162" y="1520825"/>
            <a:ext cx="10868025" cy="4176713"/>
          </a:xfrm>
        </p:spPr>
        <p:txBody>
          <a:bodyPr/>
          <a:lstStyle/>
          <a:p>
            <a:pPr marL="457200" indent="-457200">
              <a:buFont typeface="+mj-lt"/>
              <a:buAutoNum type="alphaLcPeriod"/>
            </a:pPr>
            <a:r>
              <a:rPr lang="fr-FR" b="1" dirty="0"/>
              <a:t>La même liste de fonctions s'applique à toutes les institutions</a:t>
            </a:r>
            <a:r>
              <a:rPr lang="fr-FR" dirty="0"/>
              <a:t>. Celle-ci se base sur les fonctions révisées en 2018. La liste des fonctions comprend les fonctions pour lesquelles trois </a:t>
            </a:r>
            <a:r>
              <a:rPr lang="fr-FR" b="1" dirty="0"/>
              <a:t>types de contraintes ou plus</a:t>
            </a:r>
            <a:r>
              <a:rPr lang="fr-FR" dirty="0"/>
              <a:t> apparaissent régulièrement conformément à l'art. 42a, al. 3 de l’</a:t>
            </a:r>
            <a:r>
              <a:rPr lang="fr-FR" dirty="0" err="1"/>
              <a:t>OPers</a:t>
            </a:r>
            <a:r>
              <a:rPr lang="fr-FR" dirty="0"/>
              <a:t> EPF. </a:t>
            </a:r>
          </a:p>
          <a:p>
            <a:pPr marL="457200" indent="-457200">
              <a:buFont typeface="+mj-lt"/>
              <a:buAutoNum type="alphaLcPeriod"/>
            </a:pPr>
            <a:r>
              <a:rPr lang="fr-FR" b="1" dirty="0"/>
              <a:t>Seules les personnes occupant des fonctions pour lesquelles plus de trois types de contraintes sont inscrits sur la liste des fonctions ont droit à un examen individuel</a:t>
            </a:r>
            <a:r>
              <a:rPr lang="fr-FR" dirty="0"/>
              <a:t>. Une rente transitoire est alors versée si l'examen confirme la charge effective selon les critères.</a:t>
            </a:r>
          </a:p>
          <a:p>
            <a:pPr marL="457200" indent="-457200">
              <a:buFont typeface="+mj-lt"/>
              <a:buAutoNum type="alphaLcPeriod"/>
            </a:pPr>
            <a:r>
              <a:rPr lang="fr-FR" b="1" dirty="0"/>
              <a:t>Afin d'éviter les cas de rigueur</a:t>
            </a:r>
            <a:r>
              <a:rPr lang="fr-FR" dirty="0"/>
              <a:t>, les personnes occupant des fonctions qui n'y ont en principe pas droit </a:t>
            </a:r>
            <a:r>
              <a:rPr lang="fr-FR" b="1" dirty="0"/>
              <a:t>peuvent également demander un examen individuel</a:t>
            </a:r>
            <a:r>
              <a:rPr lang="fr-FR" dirty="0"/>
              <a:t>, pour autant qu'elles puissent </a:t>
            </a:r>
            <a:r>
              <a:rPr lang="fr-FR" b="1" dirty="0"/>
              <a:t>prouver</a:t>
            </a:r>
            <a:r>
              <a:rPr lang="fr-FR" dirty="0"/>
              <a:t> de manière crédible </a:t>
            </a:r>
            <a:r>
              <a:rPr lang="fr-FR" b="1" dirty="0"/>
              <a:t>des charges selon l'art. 42a de l’</a:t>
            </a:r>
            <a:r>
              <a:rPr lang="fr-FR" b="1" dirty="0" err="1"/>
              <a:t>OPers</a:t>
            </a:r>
            <a:r>
              <a:rPr lang="fr-FR" b="1" dirty="0"/>
              <a:t> EPF</a:t>
            </a:r>
            <a:r>
              <a:rPr lang="fr-FR" dirty="0"/>
              <a:t>.</a:t>
            </a:r>
          </a:p>
          <a:p>
            <a:pPr marL="0" indent="0">
              <a:buNone/>
            </a:pPr>
            <a:r>
              <a:rPr lang="fr-FR" b="1" dirty="0">
                <a:solidFill>
                  <a:srgbClr val="FF0000"/>
                </a:solidFill>
              </a:rPr>
              <a:t>Ainsi, a) l'exigence d'une liste de fonctions est remplie, b) les abus sont plus difficiles et c) les cas de rigueur sont évités.</a:t>
            </a:r>
            <a:endParaRPr lang="de-CH" b="1" dirty="0">
              <a:solidFill>
                <a:srgbClr val="FF0000"/>
              </a:solidFill>
            </a:endParaRPr>
          </a:p>
        </p:txBody>
      </p:sp>
      <p:sp>
        <p:nvSpPr>
          <p:cNvPr id="3" name="Fußzeilenplatzhalter 2">
            <a:extLst>
              <a:ext uri="{FF2B5EF4-FFF2-40B4-BE49-F238E27FC236}">
                <a16:creationId xmlns:a16="http://schemas.microsoft.com/office/drawing/2014/main" id="{391E99B4-068E-8DD2-EA53-85770B9DF9F4}"/>
              </a:ext>
            </a:extLst>
          </p:cNvPr>
          <p:cNvSpPr>
            <a:spLocks noGrp="1"/>
          </p:cNvSpPr>
          <p:nvPr>
            <p:ph type="ftr" sz="quarter" idx="15"/>
          </p:nvPr>
        </p:nvSpPr>
        <p:spPr/>
        <p:txBody>
          <a:bodyPr/>
          <a:lstStyle/>
          <a:p>
            <a:r>
              <a:rPr lang="fr-FR"/>
              <a:t>|    20 février 2023    |    Suivi de l'OPers EPF</a:t>
            </a:r>
            <a:endParaRPr lang="fr-CH" dirty="0"/>
          </a:p>
        </p:txBody>
      </p:sp>
      <p:sp>
        <p:nvSpPr>
          <p:cNvPr id="4" name="Foliennummernplatzhalter 3">
            <a:extLst>
              <a:ext uri="{FF2B5EF4-FFF2-40B4-BE49-F238E27FC236}">
                <a16:creationId xmlns:a16="http://schemas.microsoft.com/office/drawing/2014/main" id="{86FFF989-1CFC-E497-B45B-E36125934D86}"/>
              </a:ext>
            </a:extLst>
          </p:cNvPr>
          <p:cNvSpPr>
            <a:spLocks noGrp="1"/>
          </p:cNvSpPr>
          <p:nvPr>
            <p:ph type="sldNum" sz="quarter" idx="16"/>
          </p:nvPr>
        </p:nvSpPr>
        <p:spPr/>
        <p:txBody>
          <a:bodyPr/>
          <a:lstStyle/>
          <a:p>
            <a:r>
              <a:rPr lang="fr-CH"/>
              <a:t>Page </a:t>
            </a:r>
            <a:fld id="{0A6ABA92-B65E-42F5-BB28-73DA50746AED}" type="slidenum">
              <a:rPr lang="fr-CH" smtClean="0"/>
              <a:pPr/>
              <a:t>19</a:t>
            </a:fld>
            <a:endParaRPr lang="fr-CH" dirty="0"/>
          </a:p>
        </p:txBody>
      </p:sp>
    </p:spTree>
    <p:extLst>
      <p:ext uri="{BB962C8B-B14F-4D97-AF65-F5344CB8AC3E}">
        <p14:creationId xmlns:p14="http://schemas.microsoft.com/office/powerpoint/2010/main" val="5798481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kt 4" hidden="1"/>
          <p:cNvGraphicFramePr>
            <a:graphicFrameLocks noChangeAspect="1"/>
          </p:cNvGraphicFramePr>
          <p:nvPr>
            <p:custDataLst>
              <p:tags r:id="rId1"/>
            </p:custDataLst>
            <p:extLst>
              <p:ext uri="{D42A27DB-BD31-4B8C-83A1-F6EECF244321}">
                <p14:modId xmlns:p14="http://schemas.microsoft.com/office/powerpoint/2010/main" val="47545022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408" imgH="408" progId="TCLayout.ActiveDocument.1">
                  <p:embed/>
                </p:oleObj>
              </mc:Choice>
              <mc:Fallback>
                <p:oleObj name="think-cell Folie" r:id="rId3" imgW="408" imgH="408" progId="TCLayout.ActiveDocument.1">
                  <p:embed/>
                  <p:pic>
                    <p:nvPicPr>
                      <p:cNvPr id="5" name="Objekt 4"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el 1"/>
          <p:cNvSpPr>
            <a:spLocks noGrp="1"/>
          </p:cNvSpPr>
          <p:nvPr>
            <p:ph type="title"/>
          </p:nvPr>
        </p:nvSpPr>
        <p:spPr/>
        <p:txBody>
          <a:bodyPr vert="horz"/>
          <a:lstStyle/>
          <a:p>
            <a:r>
              <a:rPr lang="de-CH" dirty="0"/>
              <a:t>Agenda</a:t>
            </a:r>
          </a:p>
        </p:txBody>
      </p:sp>
      <p:sp>
        <p:nvSpPr>
          <p:cNvPr id="3" name="Fußzeilenplatzhalter 2"/>
          <p:cNvSpPr>
            <a:spLocks noGrp="1"/>
          </p:cNvSpPr>
          <p:nvPr>
            <p:ph type="ftr" sz="quarter" idx="11"/>
          </p:nvPr>
        </p:nvSpPr>
        <p:spPr/>
        <p:txBody>
          <a:bodyPr/>
          <a:lstStyle/>
          <a:p>
            <a:r>
              <a:rPr lang="fr-FR"/>
              <a:t>|    20 février 2023    |    Suivi de l'OPers EPF</a:t>
            </a:r>
            <a:endParaRPr lang="de-CH" dirty="0"/>
          </a:p>
        </p:txBody>
      </p:sp>
      <p:graphicFrame>
        <p:nvGraphicFramePr>
          <p:cNvPr id="7" name="Object 5"/>
          <p:cNvGraphicFramePr>
            <a:graphicFrameLocks noChangeAspect="1"/>
          </p:cNvGraphicFramePr>
          <p:nvPr>
            <p:extLst>
              <p:ext uri="{D42A27DB-BD31-4B8C-83A1-F6EECF244321}">
                <p14:modId xmlns:p14="http://schemas.microsoft.com/office/powerpoint/2010/main" val="2663494954"/>
              </p:ext>
            </p:extLst>
          </p:nvPr>
        </p:nvGraphicFramePr>
        <p:xfrm>
          <a:off x="736600" y="1311275"/>
          <a:ext cx="6670675" cy="3797300"/>
        </p:xfrm>
        <a:graphic>
          <a:graphicData uri="http://schemas.openxmlformats.org/presentationml/2006/ole">
            <mc:AlternateContent xmlns:mc="http://schemas.openxmlformats.org/markup-compatibility/2006">
              <mc:Choice xmlns:v="urn:schemas-microsoft-com:vml" Requires="v">
                <p:oleObj name="Worksheet" r:id="rId5" imgW="6670477" imgH="3797435" progId="Excel.Sheet.12">
                  <p:embed/>
                </p:oleObj>
              </mc:Choice>
              <mc:Fallback>
                <p:oleObj name="Worksheet" r:id="rId5" imgW="6670477" imgH="3797435" progId="Excel.Sheet.12">
                  <p:embed/>
                  <p:pic>
                    <p:nvPicPr>
                      <p:cNvPr id="7" name="Object 5"/>
                      <p:cNvPicPr/>
                      <p:nvPr/>
                    </p:nvPicPr>
                    <p:blipFill>
                      <a:blip r:embed="rId6"/>
                      <a:stretch>
                        <a:fillRect/>
                      </a:stretch>
                    </p:blipFill>
                    <p:spPr>
                      <a:xfrm>
                        <a:off x="736600" y="1311275"/>
                        <a:ext cx="6670675" cy="3797300"/>
                      </a:xfrm>
                      <a:prstGeom prst="rect">
                        <a:avLst/>
                      </a:prstGeom>
                    </p:spPr>
                  </p:pic>
                </p:oleObj>
              </mc:Fallback>
            </mc:AlternateContent>
          </a:graphicData>
        </a:graphic>
      </p:graphicFrame>
      <p:sp>
        <p:nvSpPr>
          <p:cNvPr id="4" name="Foliennummernplatzhalter 3"/>
          <p:cNvSpPr>
            <a:spLocks noGrp="1"/>
          </p:cNvSpPr>
          <p:nvPr>
            <p:ph type="sldNum" sz="quarter" idx="12"/>
          </p:nvPr>
        </p:nvSpPr>
        <p:spPr/>
        <p:txBody>
          <a:bodyPr/>
          <a:lstStyle/>
          <a:p>
            <a:r>
              <a:rPr lang="fr-CH" dirty="0"/>
              <a:t>Page </a:t>
            </a:r>
            <a:fld id="{0A6ABA92-B65E-42F5-BB28-73DA50746AED}" type="slidenum">
              <a:rPr lang="fr-CH" smtClean="0"/>
              <a:pPr/>
              <a:t>2</a:t>
            </a:fld>
            <a:endParaRPr lang="fr-CH" dirty="0"/>
          </a:p>
        </p:txBody>
      </p:sp>
    </p:spTree>
    <p:extLst>
      <p:ext uri="{BB962C8B-B14F-4D97-AF65-F5344CB8AC3E}">
        <p14:creationId xmlns:p14="http://schemas.microsoft.com/office/powerpoint/2010/main" val="40569672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kt 4" hidden="1">
            <a:extLst>
              <a:ext uri="{FF2B5EF4-FFF2-40B4-BE49-F238E27FC236}">
                <a16:creationId xmlns:a16="http://schemas.microsoft.com/office/drawing/2014/main" id="{552A287E-D396-5118-9321-3E03597612E9}"/>
              </a:ext>
            </a:extLst>
          </p:cNvPr>
          <p:cNvGraphicFramePr>
            <a:graphicFrameLocks noChangeAspect="1"/>
          </p:cNvGraphicFramePr>
          <p:nvPr>
            <p:custDataLst>
              <p:tags r:id="rId1"/>
            </p:custDataLst>
            <p:extLst>
              <p:ext uri="{D42A27DB-BD31-4B8C-83A1-F6EECF244321}">
                <p14:modId xmlns:p14="http://schemas.microsoft.com/office/powerpoint/2010/main" val="167611590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404" imgH="405" progId="TCLayout.ActiveDocument.1">
                  <p:embed/>
                </p:oleObj>
              </mc:Choice>
              <mc:Fallback>
                <p:oleObj name="think-cell Folie" r:id="rId3" imgW="404" imgH="405"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el 1">
            <a:extLst>
              <a:ext uri="{FF2B5EF4-FFF2-40B4-BE49-F238E27FC236}">
                <a16:creationId xmlns:a16="http://schemas.microsoft.com/office/drawing/2014/main" id="{608C0F3E-9256-4481-7BC5-401CC9415E27}"/>
              </a:ext>
            </a:extLst>
          </p:cNvPr>
          <p:cNvSpPr>
            <a:spLocks noGrp="1"/>
          </p:cNvSpPr>
          <p:nvPr>
            <p:ph type="ctrTitle"/>
          </p:nvPr>
        </p:nvSpPr>
        <p:spPr/>
        <p:txBody>
          <a:bodyPr vert="horz"/>
          <a:lstStyle/>
          <a:p>
            <a:r>
              <a:rPr lang="de-CH" dirty="0" err="1"/>
              <a:t>Discussion</a:t>
            </a:r>
            <a:endParaRPr lang="de-CH" dirty="0"/>
          </a:p>
        </p:txBody>
      </p:sp>
      <p:sp>
        <p:nvSpPr>
          <p:cNvPr id="3" name="Fußzeilenplatzhalter 2">
            <a:extLst>
              <a:ext uri="{FF2B5EF4-FFF2-40B4-BE49-F238E27FC236}">
                <a16:creationId xmlns:a16="http://schemas.microsoft.com/office/drawing/2014/main" id="{F9655656-B00E-B7BF-AC15-C9F21206ADAD}"/>
              </a:ext>
            </a:extLst>
          </p:cNvPr>
          <p:cNvSpPr>
            <a:spLocks noGrp="1"/>
          </p:cNvSpPr>
          <p:nvPr>
            <p:ph type="ftr" sz="quarter" idx="11"/>
          </p:nvPr>
        </p:nvSpPr>
        <p:spPr/>
        <p:txBody>
          <a:bodyPr/>
          <a:lstStyle/>
          <a:p>
            <a:r>
              <a:rPr lang="fr-FR"/>
              <a:t>|    20 février 2023    |    Suivi de l'OPers EPF</a:t>
            </a:r>
            <a:endParaRPr lang="fr-CH" dirty="0"/>
          </a:p>
        </p:txBody>
      </p:sp>
      <p:sp>
        <p:nvSpPr>
          <p:cNvPr id="4" name="Foliennummernplatzhalter 3">
            <a:extLst>
              <a:ext uri="{FF2B5EF4-FFF2-40B4-BE49-F238E27FC236}">
                <a16:creationId xmlns:a16="http://schemas.microsoft.com/office/drawing/2014/main" id="{136A2548-D2BF-769E-4189-0414B45C922B}"/>
              </a:ext>
            </a:extLst>
          </p:cNvPr>
          <p:cNvSpPr>
            <a:spLocks noGrp="1"/>
          </p:cNvSpPr>
          <p:nvPr>
            <p:ph type="sldNum" sz="quarter" idx="12"/>
          </p:nvPr>
        </p:nvSpPr>
        <p:spPr/>
        <p:txBody>
          <a:bodyPr/>
          <a:lstStyle/>
          <a:p>
            <a:r>
              <a:rPr lang="fr-CH"/>
              <a:t>Page </a:t>
            </a:r>
            <a:fld id="{0A6ABA92-B65E-42F5-BB28-73DA50746AED}" type="slidenum">
              <a:rPr lang="fr-CH" smtClean="0"/>
              <a:pPr/>
              <a:t>20</a:t>
            </a:fld>
            <a:endParaRPr lang="fr-CH" dirty="0"/>
          </a:p>
        </p:txBody>
      </p:sp>
    </p:spTree>
    <p:extLst>
      <p:ext uri="{BB962C8B-B14F-4D97-AF65-F5344CB8AC3E}">
        <p14:creationId xmlns:p14="http://schemas.microsoft.com/office/powerpoint/2010/main" val="40660608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kt 6" hidden="1">
            <a:extLst>
              <a:ext uri="{FF2B5EF4-FFF2-40B4-BE49-F238E27FC236}">
                <a16:creationId xmlns:a16="http://schemas.microsoft.com/office/drawing/2014/main" id="{85EFC5DC-CDBB-284B-049E-EC2AAAC4D741}"/>
              </a:ext>
            </a:extLst>
          </p:cNvPr>
          <p:cNvGraphicFramePr>
            <a:graphicFrameLocks noChangeAspect="1"/>
          </p:cNvGraphicFramePr>
          <p:nvPr>
            <p:custDataLst>
              <p:tags r:id="rId1"/>
            </p:custDataLst>
            <p:extLst>
              <p:ext uri="{D42A27DB-BD31-4B8C-83A1-F6EECF244321}">
                <p14:modId xmlns:p14="http://schemas.microsoft.com/office/powerpoint/2010/main" val="385268516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404" imgH="405" progId="TCLayout.ActiveDocument.1">
                  <p:embed/>
                </p:oleObj>
              </mc:Choice>
              <mc:Fallback>
                <p:oleObj name="think-cell Folie" r:id="rId3" imgW="404" imgH="405"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Titel 4">
            <a:extLst>
              <a:ext uri="{FF2B5EF4-FFF2-40B4-BE49-F238E27FC236}">
                <a16:creationId xmlns:a16="http://schemas.microsoft.com/office/drawing/2014/main" id="{5DC8E660-D2E0-969A-7F6D-4B37318B9D65}"/>
              </a:ext>
            </a:extLst>
          </p:cNvPr>
          <p:cNvSpPr>
            <a:spLocks noGrp="1"/>
          </p:cNvSpPr>
          <p:nvPr>
            <p:ph type="title"/>
          </p:nvPr>
        </p:nvSpPr>
        <p:spPr/>
        <p:txBody>
          <a:bodyPr vert="horz"/>
          <a:lstStyle/>
          <a:p>
            <a:r>
              <a:rPr lang="fr-FR" dirty="0"/>
              <a:t>Réactions de l’assemblée de l’école de l’EPFL</a:t>
            </a:r>
            <a:br>
              <a:rPr lang="fr-FR" dirty="0"/>
            </a:br>
            <a:endParaRPr lang="de-CH" dirty="0"/>
          </a:p>
        </p:txBody>
      </p:sp>
      <p:sp>
        <p:nvSpPr>
          <p:cNvPr id="6" name="Textplatzhalter 5">
            <a:extLst>
              <a:ext uri="{FF2B5EF4-FFF2-40B4-BE49-F238E27FC236}">
                <a16:creationId xmlns:a16="http://schemas.microsoft.com/office/drawing/2014/main" id="{3C1278CA-FE8A-05C9-C49C-C0B1D8284360}"/>
              </a:ext>
            </a:extLst>
          </p:cNvPr>
          <p:cNvSpPr>
            <a:spLocks noGrp="1"/>
          </p:cNvSpPr>
          <p:nvPr>
            <p:ph type="body" sz="quarter" idx="13"/>
          </p:nvPr>
        </p:nvSpPr>
        <p:spPr/>
        <p:txBody>
          <a:bodyPr/>
          <a:lstStyle/>
          <a:p>
            <a:endParaRPr lang="de-CH" dirty="0"/>
          </a:p>
        </p:txBody>
      </p:sp>
      <p:sp>
        <p:nvSpPr>
          <p:cNvPr id="3" name="Fußzeilenplatzhalter 2">
            <a:extLst>
              <a:ext uri="{FF2B5EF4-FFF2-40B4-BE49-F238E27FC236}">
                <a16:creationId xmlns:a16="http://schemas.microsoft.com/office/drawing/2014/main" id="{7DF0C81B-E05F-0AD2-8D39-E3B9EB9A7221}"/>
              </a:ext>
            </a:extLst>
          </p:cNvPr>
          <p:cNvSpPr>
            <a:spLocks noGrp="1"/>
          </p:cNvSpPr>
          <p:nvPr>
            <p:ph type="ftr" sz="quarter" idx="15"/>
          </p:nvPr>
        </p:nvSpPr>
        <p:spPr/>
        <p:txBody>
          <a:bodyPr/>
          <a:lstStyle/>
          <a:p>
            <a:r>
              <a:rPr lang="fr-FR"/>
              <a:t>|    20 février 2023    |    Suivi de l'OPers EPF</a:t>
            </a:r>
            <a:endParaRPr lang="fr-CH" dirty="0"/>
          </a:p>
        </p:txBody>
      </p:sp>
      <p:sp>
        <p:nvSpPr>
          <p:cNvPr id="4" name="Foliennummernplatzhalter 3">
            <a:extLst>
              <a:ext uri="{FF2B5EF4-FFF2-40B4-BE49-F238E27FC236}">
                <a16:creationId xmlns:a16="http://schemas.microsoft.com/office/drawing/2014/main" id="{7E776C68-278B-345A-431A-0C08C9655BD2}"/>
              </a:ext>
            </a:extLst>
          </p:cNvPr>
          <p:cNvSpPr>
            <a:spLocks noGrp="1"/>
          </p:cNvSpPr>
          <p:nvPr>
            <p:ph type="sldNum" sz="quarter" idx="16"/>
          </p:nvPr>
        </p:nvSpPr>
        <p:spPr/>
        <p:txBody>
          <a:bodyPr/>
          <a:lstStyle/>
          <a:p>
            <a:r>
              <a:rPr lang="fr-CH"/>
              <a:t>Page </a:t>
            </a:r>
            <a:fld id="{0A6ABA92-B65E-42F5-BB28-73DA50746AED}" type="slidenum">
              <a:rPr lang="fr-CH" smtClean="0"/>
              <a:pPr/>
              <a:t>21</a:t>
            </a:fld>
            <a:endParaRPr lang="fr-CH" dirty="0"/>
          </a:p>
        </p:txBody>
      </p:sp>
    </p:spTree>
    <p:extLst>
      <p:ext uri="{BB962C8B-B14F-4D97-AF65-F5344CB8AC3E}">
        <p14:creationId xmlns:p14="http://schemas.microsoft.com/office/powerpoint/2010/main" val="32145390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kt 5" hidden="1">
            <a:extLst>
              <a:ext uri="{FF2B5EF4-FFF2-40B4-BE49-F238E27FC236}">
                <a16:creationId xmlns:a16="http://schemas.microsoft.com/office/drawing/2014/main" id="{B4C8A33F-F1F1-E27F-4B5E-47A5FA5E88CE}"/>
              </a:ext>
            </a:extLst>
          </p:cNvPr>
          <p:cNvGraphicFramePr>
            <a:graphicFrameLocks noChangeAspect="1"/>
          </p:cNvGraphicFramePr>
          <p:nvPr>
            <p:custDataLst>
              <p:tags r:id="rId1"/>
            </p:custDataLst>
            <p:extLst>
              <p:ext uri="{D42A27DB-BD31-4B8C-83A1-F6EECF244321}">
                <p14:modId xmlns:p14="http://schemas.microsoft.com/office/powerpoint/2010/main" val="129736352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404" imgH="405" progId="TCLayout.ActiveDocument.1">
                  <p:embed/>
                </p:oleObj>
              </mc:Choice>
              <mc:Fallback>
                <p:oleObj name="think-cell Folie" r:id="rId3" imgW="404" imgH="405"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el 1">
            <a:extLst>
              <a:ext uri="{FF2B5EF4-FFF2-40B4-BE49-F238E27FC236}">
                <a16:creationId xmlns:a16="http://schemas.microsoft.com/office/drawing/2014/main" id="{5FC5CAE0-81F0-BAC9-E07A-5155354505A9}"/>
              </a:ext>
            </a:extLst>
          </p:cNvPr>
          <p:cNvSpPr>
            <a:spLocks noGrp="1"/>
          </p:cNvSpPr>
          <p:nvPr>
            <p:ph type="ctrTitle"/>
          </p:nvPr>
        </p:nvSpPr>
        <p:spPr/>
        <p:txBody>
          <a:bodyPr vert="horz"/>
          <a:lstStyle/>
          <a:p>
            <a:r>
              <a:rPr lang="fr-CH"/>
              <a:t>Annexe 1 : </a:t>
            </a:r>
            <a:br>
              <a:rPr lang="fr-CH"/>
            </a:br>
            <a:r>
              <a:rPr lang="fr-CH"/>
              <a:t>Fonctions dans le domaine des EPF</a:t>
            </a:r>
          </a:p>
        </p:txBody>
      </p:sp>
      <p:sp>
        <p:nvSpPr>
          <p:cNvPr id="3" name="Fußzeilenplatzhalter 2">
            <a:extLst>
              <a:ext uri="{FF2B5EF4-FFF2-40B4-BE49-F238E27FC236}">
                <a16:creationId xmlns:a16="http://schemas.microsoft.com/office/drawing/2014/main" id="{8243DC12-FCDB-E73A-E990-FB1DBFDFA952}"/>
              </a:ext>
            </a:extLst>
          </p:cNvPr>
          <p:cNvSpPr>
            <a:spLocks noGrp="1"/>
          </p:cNvSpPr>
          <p:nvPr>
            <p:ph type="ftr" sz="quarter" idx="11"/>
          </p:nvPr>
        </p:nvSpPr>
        <p:spPr/>
        <p:txBody>
          <a:bodyPr/>
          <a:lstStyle/>
          <a:p>
            <a:r>
              <a:rPr lang="fr-FR"/>
              <a:t>|    20 février 2023    |    Suivi de l'OPers EPF</a:t>
            </a:r>
            <a:endParaRPr lang="fr-CH" dirty="0"/>
          </a:p>
        </p:txBody>
      </p:sp>
      <p:sp>
        <p:nvSpPr>
          <p:cNvPr id="4" name="Foliennummernplatzhalter 3">
            <a:extLst>
              <a:ext uri="{FF2B5EF4-FFF2-40B4-BE49-F238E27FC236}">
                <a16:creationId xmlns:a16="http://schemas.microsoft.com/office/drawing/2014/main" id="{D49158F6-6A3D-7718-669F-AE096D0ED0EF}"/>
              </a:ext>
            </a:extLst>
          </p:cNvPr>
          <p:cNvSpPr>
            <a:spLocks noGrp="1"/>
          </p:cNvSpPr>
          <p:nvPr>
            <p:ph type="sldNum" sz="quarter" idx="12"/>
          </p:nvPr>
        </p:nvSpPr>
        <p:spPr/>
        <p:txBody>
          <a:bodyPr/>
          <a:lstStyle/>
          <a:p>
            <a:r>
              <a:rPr lang="fr-CH"/>
              <a:t>Page </a:t>
            </a:r>
            <a:fld id="{0A6ABA92-B65E-42F5-BB28-73DA50746AED}" type="slidenum">
              <a:rPr lang="fr-CH" smtClean="0"/>
              <a:pPr/>
              <a:t>22</a:t>
            </a:fld>
            <a:endParaRPr lang="fr-CH" dirty="0"/>
          </a:p>
        </p:txBody>
      </p:sp>
    </p:spTree>
    <p:extLst>
      <p:ext uri="{BB962C8B-B14F-4D97-AF65-F5344CB8AC3E}">
        <p14:creationId xmlns:p14="http://schemas.microsoft.com/office/powerpoint/2010/main" val="16838978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kt 4" hidden="1">
            <a:extLst>
              <a:ext uri="{FF2B5EF4-FFF2-40B4-BE49-F238E27FC236}">
                <a16:creationId xmlns:a16="http://schemas.microsoft.com/office/drawing/2014/main" id="{B9AF5C7A-020E-47A7-6052-2E0D5D6CED76}"/>
              </a:ext>
            </a:extLst>
          </p:cNvPr>
          <p:cNvGraphicFramePr>
            <a:graphicFrameLocks noChangeAspect="1"/>
          </p:cNvGraphicFramePr>
          <p:nvPr>
            <p:custDataLst>
              <p:tags r:id="rId1"/>
            </p:custDataLst>
            <p:extLst>
              <p:ext uri="{D42A27DB-BD31-4B8C-83A1-F6EECF244321}">
                <p14:modId xmlns:p14="http://schemas.microsoft.com/office/powerpoint/2010/main" val="257987312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404" imgH="405" progId="TCLayout.ActiveDocument.1">
                  <p:embed/>
                </p:oleObj>
              </mc:Choice>
              <mc:Fallback>
                <p:oleObj name="think-cell Folie" r:id="rId3" imgW="404" imgH="405"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el 1">
            <a:extLst>
              <a:ext uri="{FF2B5EF4-FFF2-40B4-BE49-F238E27FC236}">
                <a16:creationId xmlns:a16="http://schemas.microsoft.com/office/drawing/2014/main" id="{8D6B4188-1758-8457-6CBA-6D35A9BE731A}"/>
              </a:ext>
            </a:extLst>
          </p:cNvPr>
          <p:cNvSpPr>
            <a:spLocks noGrp="1"/>
          </p:cNvSpPr>
          <p:nvPr>
            <p:ph type="title"/>
          </p:nvPr>
        </p:nvSpPr>
        <p:spPr/>
        <p:txBody>
          <a:bodyPr vert="horz"/>
          <a:lstStyle/>
          <a:p>
            <a:r>
              <a:rPr lang="fr-CH"/>
              <a:t>Fonctions scientifiques</a:t>
            </a:r>
          </a:p>
        </p:txBody>
      </p:sp>
      <p:sp>
        <p:nvSpPr>
          <p:cNvPr id="3" name="Fußzeilenplatzhalter 2">
            <a:extLst>
              <a:ext uri="{FF2B5EF4-FFF2-40B4-BE49-F238E27FC236}">
                <a16:creationId xmlns:a16="http://schemas.microsoft.com/office/drawing/2014/main" id="{9F9815BE-BC0E-34EE-BAC1-05F97B2746FF}"/>
              </a:ext>
            </a:extLst>
          </p:cNvPr>
          <p:cNvSpPr>
            <a:spLocks noGrp="1"/>
          </p:cNvSpPr>
          <p:nvPr>
            <p:ph type="ftr" sz="quarter" idx="11"/>
          </p:nvPr>
        </p:nvSpPr>
        <p:spPr/>
        <p:txBody>
          <a:bodyPr/>
          <a:lstStyle/>
          <a:p>
            <a:r>
              <a:rPr lang="fr-FR"/>
              <a:t>|    20 février 2023    |    Suivi de l'OPers EPF</a:t>
            </a:r>
            <a:endParaRPr lang="fr-CH" dirty="0"/>
          </a:p>
        </p:txBody>
      </p:sp>
      <p:sp>
        <p:nvSpPr>
          <p:cNvPr id="4" name="Foliennummernplatzhalter 3">
            <a:extLst>
              <a:ext uri="{FF2B5EF4-FFF2-40B4-BE49-F238E27FC236}">
                <a16:creationId xmlns:a16="http://schemas.microsoft.com/office/drawing/2014/main" id="{1F40C1AE-1B58-6BF2-9568-E5AC537237BF}"/>
              </a:ext>
            </a:extLst>
          </p:cNvPr>
          <p:cNvSpPr>
            <a:spLocks noGrp="1"/>
          </p:cNvSpPr>
          <p:nvPr>
            <p:ph type="sldNum" sz="quarter" idx="12"/>
          </p:nvPr>
        </p:nvSpPr>
        <p:spPr/>
        <p:txBody>
          <a:bodyPr/>
          <a:lstStyle/>
          <a:p>
            <a:r>
              <a:rPr lang="fr-CH"/>
              <a:t>Page </a:t>
            </a:r>
            <a:fld id="{0A6ABA92-B65E-42F5-BB28-73DA50746AED}" type="slidenum">
              <a:rPr lang="fr-CH" smtClean="0"/>
              <a:pPr/>
              <a:t>23</a:t>
            </a:fld>
            <a:endParaRPr lang="fr-CH" dirty="0"/>
          </a:p>
        </p:txBody>
      </p:sp>
      <p:graphicFrame>
        <p:nvGraphicFramePr>
          <p:cNvPr id="8" name="Objekt 7">
            <a:extLst>
              <a:ext uri="{FF2B5EF4-FFF2-40B4-BE49-F238E27FC236}">
                <a16:creationId xmlns:a16="http://schemas.microsoft.com/office/drawing/2014/main" id="{E9380FFD-17ED-ECB7-A0C7-C08949C8F229}"/>
              </a:ext>
            </a:extLst>
          </p:cNvPr>
          <p:cNvGraphicFramePr>
            <a:graphicFrameLocks noChangeAspect="1"/>
          </p:cNvGraphicFramePr>
          <p:nvPr>
            <p:extLst>
              <p:ext uri="{D42A27DB-BD31-4B8C-83A1-F6EECF244321}">
                <p14:modId xmlns:p14="http://schemas.microsoft.com/office/powerpoint/2010/main" val="2710343160"/>
              </p:ext>
            </p:extLst>
          </p:nvPr>
        </p:nvGraphicFramePr>
        <p:xfrm>
          <a:off x="1568450" y="1250950"/>
          <a:ext cx="9056688" cy="4352925"/>
        </p:xfrm>
        <a:graphic>
          <a:graphicData uri="http://schemas.openxmlformats.org/presentationml/2006/ole">
            <mc:AlternateContent xmlns:mc="http://schemas.openxmlformats.org/markup-compatibility/2006">
              <mc:Choice xmlns:v="urn:schemas-microsoft-com:vml" Requires="v">
                <p:oleObj name="Document" r:id="rId5" imgW="9055997" imgH="4353262" progId="Word.Document.12">
                  <p:embed/>
                </p:oleObj>
              </mc:Choice>
              <mc:Fallback>
                <p:oleObj name="Document" r:id="rId5" imgW="9055997" imgH="4353262" progId="Word.Document.12">
                  <p:embed/>
                  <p:pic>
                    <p:nvPicPr>
                      <p:cNvPr id="0" name=""/>
                      <p:cNvPicPr/>
                      <p:nvPr/>
                    </p:nvPicPr>
                    <p:blipFill>
                      <a:blip r:embed="rId6"/>
                      <a:stretch>
                        <a:fillRect/>
                      </a:stretch>
                    </p:blipFill>
                    <p:spPr>
                      <a:xfrm>
                        <a:off x="1568450" y="1250950"/>
                        <a:ext cx="9056688" cy="4352925"/>
                      </a:xfrm>
                      <a:prstGeom prst="rect">
                        <a:avLst/>
                      </a:prstGeom>
                    </p:spPr>
                  </p:pic>
                </p:oleObj>
              </mc:Fallback>
            </mc:AlternateContent>
          </a:graphicData>
        </a:graphic>
      </p:graphicFrame>
    </p:spTree>
    <p:extLst>
      <p:ext uri="{BB962C8B-B14F-4D97-AF65-F5344CB8AC3E}">
        <p14:creationId xmlns:p14="http://schemas.microsoft.com/office/powerpoint/2010/main" val="39401956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kt 5" hidden="1">
            <a:extLst>
              <a:ext uri="{FF2B5EF4-FFF2-40B4-BE49-F238E27FC236}">
                <a16:creationId xmlns:a16="http://schemas.microsoft.com/office/drawing/2014/main" id="{935DD66C-8C55-14A4-77CE-36F25C119D40}"/>
              </a:ext>
            </a:extLst>
          </p:cNvPr>
          <p:cNvGraphicFramePr>
            <a:graphicFrameLocks noChangeAspect="1"/>
          </p:cNvGraphicFramePr>
          <p:nvPr>
            <p:custDataLst>
              <p:tags r:id="rId1"/>
            </p:custDataLst>
            <p:extLst>
              <p:ext uri="{D42A27DB-BD31-4B8C-83A1-F6EECF244321}">
                <p14:modId xmlns:p14="http://schemas.microsoft.com/office/powerpoint/2010/main" val="388098729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404" imgH="405" progId="TCLayout.ActiveDocument.1">
                  <p:embed/>
                </p:oleObj>
              </mc:Choice>
              <mc:Fallback>
                <p:oleObj name="think-cell Folie" r:id="rId3" imgW="404" imgH="405"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el 1">
            <a:extLst>
              <a:ext uri="{FF2B5EF4-FFF2-40B4-BE49-F238E27FC236}">
                <a16:creationId xmlns:a16="http://schemas.microsoft.com/office/drawing/2014/main" id="{2272A426-C489-0BF0-D87B-B984476383CE}"/>
              </a:ext>
            </a:extLst>
          </p:cNvPr>
          <p:cNvSpPr>
            <a:spLocks noGrp="1"/>
          </p:cNvSpPr>
          <p:nvPr>
            <p:ph type="title"/>
          </p:nvPr>
        </p:nvSpPr>
        <p:spPr/>
        <p:txBody>
          <a:bodyPr vert="horz"/>
          <a:lstStyle/>
          <a:p>
            <a:r>
              <a:rPr lang="fr-CH"/>
              <a:t>Fonctions de soutien</a:t>
            </a:r>
          </a:p>
        </p:txBody>
      </p:sp>
      <p:sp>
        <p:nvSpPr>
          <p:cNvPr id="3" name="Fußzeilenplatzhalter 2">
            <a:extLst>
              <a:ext uri="{FF2B5EF4-FFF2-40B4-BE49-F238E27FC236}">
                <a16:creationId xmlns:a16="http://schemas.microsoft.com/office/drawing/2014/main" id="{4575480A-E7D0-0073-CEE0-3D36A5EF3999}"/>
              </a:ext>
            </a:extLst>
          </p:cNvPr>
          <p:cNvSpPr>
            <a:spLocks noGrp="1"/>
          </p:cNvSpPr>
          <p:nvPr>
            <p:ph type="ftr" sz="quarter" idx="11"/>
          </p:nvPr>
        </p:nvSpPr>
        <p:spPr/>
        <p:txBody>
          <a:bodyPr/>
          <a:lstStyle/>
          <a:p>
            <a:r>
              <a:rPr lang="fr-FR"/>
              <a:t>|    20 février 2023    |    Suivi de l'OPers EPF</a:t>
            </a:r>
            <a:endParaRPr lang="fr-CH" dirty="0"/>
          </a:p>
        </p:txBody>
      </p:sp>
      <p:sp>
        <p:nvSpPr>
          <p:cNvPr id="4" name="Foliennummernplatzhalter 3">
            <a:extLst>
              <a:ext uri="{FF2B5EF4-FFF2-40B4-BE49-F238E27FC236}">
                <a16:creationId xmlns:a16="http://schemas.microsoft.com/office/drawing/2014/main" id="{87D9D1DC-BFB1-96AA-FE52-2F39972E7A62}"/>
              </a:ext>
            </a:extLst>
          </p:cNvPr>
          <p:cNvSpPr>
            <a:spLocks noGrp="1"/>
          </p:cNvSpPr>
          <p:nvPr>
            <p:ph type="sldNum" sz="quarter" idx="12"/>
          </p:nvPr>
        </p:nvSpPr>
        <p:spPr/>
        <p:txBody>
          <a:bodyPr/>
          <a:lstStyle/>
          <a:p>
            <a:r>
              <a:rPr lang="fr-CH"/>
              <a:t>Page </a:t>
            </a:r>
            <a:fld id="{0A6ABA92-B65E-42F5-BB28-73DA50746AED}" type="slidenum">
              <a:rPr lang="fr-CH" smtClean="0"/>
              <a:pPr/>
              <a:t>24</a:t>
            </a:fld>
            <a:endParaRPr lang="fr-CH" dirty="0"/>
          </a:p>
        </p:txBody>
      </p:sp>
      <p:graphicFrame>
        <p:nvGraphicFramePr>
          <p:cNvPr id="10" name="Objekt 9">
            <a:extLst>
              <a:ext uri="{FF2B5EF4-FFF2-40B4-BE49-F238E27FC236}">
                <a16:creationId xmlns:a16="http://schemas.microsoft.com/office/drawing/2014/main" id="{824E7778-116C-69CA-00E3-230A335A9978}"/>
              </a:ext>
            </a:extLst>
          </p:cNvPr>
          <p:cNvGraphicFramePr>
            <a:graphicFrameLocks noChangeAspect="1"/>
          </p:cNvGraphicFramePr>
          <p:nvPr>
            <p:extLst>
              <p:ext uri="{D42A27DB-BD31-4B8C-83A1-F6EECF244321}">
                <p14:modId xmlns:p14="http://schemas.microsoft.com/office/powerpoint/2010/main" val="3594252541"/>
              </p:ext>
            </p:extLst>
          </p:nvPr>
        </p:nvGraphicFramePr>
        <p:xfrm>
          <a:off x="1568450" y="1539875"/>
          <a:ext cx="9056688" cy="3776663"/>
        </p:xfrm>
        <a:graphic>
          <a:graphicData uri="http://schemas.openxmlformats.org/presentationml/2006/ole">
            <mc:AlternateContent xmlns:mc="http://schemas.openxmlformats.org/markup-compatibility/2006">
              <mc:Choice xmlns:v="urn:schemas-microsoft-com:vml" Requires="v">
                <p:oleObj name="Document" r:id="rId5" imgW="9055997" imgH="3777232" progId="Word.Document.12">
                  <p:embed/>
                </p:oleObj>
              </mc:Choice>
              <mc:Fallback>
                <p:oleObj name="Document" r:id="rId5" imgW="9055997" imgH="3777232" progId="Word.Document.12">
                  <p:embed/>
                  <p:pic>
                    <p:nvPicPr>
                      <p:cNvPr id="0" name=""/>
                      <p:cNvPicPr/>
                      <p:nvPr/>
                    </p:nvPicPr>
                    <p:blipFill>
                      <a:blip r:embed="rId6"/>
                      <a:stretch>
                        <a:fillRect/>
                      </a:stretch>
                    </p:blipFill>
                    <p:spPr>
                      <a:xfrm>
                        <a:off x="1568450" y="1539875"/>
                        <a:ext cx="9056688" cy="3776663"/>
                      </a:xfrm>
                      <a:prstGeom prst="rect">
                        <a:avLst/>
                      </a:prstGeom>
                    </p:spPr>
                  </p:pic>
                </p:oleObj>
              </mc:Fallback>
            </mc:AlternateContent>
          </a:graphicData>
        </a:graphic>
      </p:graphicFrame>
    </p:spTree>
    <p:extLst>
      <p:ext uri="{BB962C8B-B14F-4D97-AF65-F5344CB8AC3E}">
        <p14:creationId xmlns:p14="http://schemas.microsoft.com/office/powerpoint/2010/main" val="27418309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kt 5" hidden="1">
            <a:extLst>
              <a:ext uri="{FF2B5EF4-FFF2-40B4-BE49-F238E27FC236}">
                <a16:creationId xmlns:a16="http://schemas.microsoft.com/office/drawing/2014/main" id="{935DD66C-8C55-14A4-77CE-36F25C119D40}"/>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404" imgH="405" progId="TCLayout.ActiveDocument.1">
                  <p:embed/>
                </p:oleObj>
              </mc:Choice>
              <mc:Fallback>
                <p:oleObj name="think-cell Folie" r:id="rId3" imgW="404" imgH="405" progId="TCLayout.ActiveDocument.1">
                  <p:embed/>
                  <p:pic>
                    <p:nvPicPr>
                      <p:cNvPr id="6" name="Objekt 5" hidden="1">
                        <a:extLst>
                          <a:ext uri="{FF2B5EF4-FFF2-40B4-BE49-F238E27FC236}">
                            <a16:creationId xmlns:a16="http://schemas.microsoft.com/office/drawing/2014/main" id="{935DD66C-8C55-14A4-77CE-36F25C119D40}"/>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el 1">
            <a:extLst>
              <a:ext uri="{FF2B5EF4-FFF2-40B4-BE49-F238E27FC236}">
                <a16:creationId xmlns:a16="http://schemas.microsoft.com/office/drawing/2014/main" id="{2272A426-C489-0BF0-D87B-B984476383CE}"/>
              </a:ext>
            </a:extLst>
          </p:cNvPr>
          <p:cNvSpPr>
            <a:spLocks noGrp="1"/>
          </p:cNvSpPr>
          <p:nvPr>
            <p:ph type="title"/>
          </p:nvPr>
        </p:nvSpPr>
        <p:spPr/>
        <p:txBody>
          <a:bodyPr vert="horz"/>
          <a:lstStyle/>
          <a:p>
            <a:r>
              <a:rPr lang="fr-CH"/>
              <a:t>Fonctions de soutien</a:t>
            </a:r>
          </a:p>
        </p:txBody>
      </p:sp>
      <p:sp>
        <p:nvSpPr>
          <p:cNvPr id="3" name="Fußzeilenplatzhalter 2">
            <a:extLst>
              <a:ext uri="{FF2B5EF4-FFF2-40B4-BE49-F238E27FC236}">
                <a16:creationId xmlns:a16="http://schemas.microsoft.com/office/drawing/2014/main" id="{4575480A-E7D0-0073-CEE0-3D36A5EF3999}"/>
              </a:ext>
            </a:extLst>
          </p:cNvPr>
          <p:cNvSpPr>
            <a:spLocks noGrp="1"/>
          </p:cNvSpPr>
          <p:nvPr>
            <p:ph type="ftr" sz="quarter" idx="11"/>
          </p:nvPr>
        </p:nvSpPr>
        <p:spPr/>
        <p:txBody>
          <a:bodyPr/>
          <a:lstStyle/>
          <a:p>
            <a:r>
              <a:rPr lang="fr-FR"/>
              <a:t>|    20 février 2023    |    Suivi de l'OPers EPF</a:t>
            </a:r>
            <a:endParaRPr lang="fr-CH" dirty="0"/>
          </a:p>
        </p:txBody>
      </p:sp>
      <p:sp>
        <p:nvSpPr>
          <p:cNvPr id="4" name="Foliennummernplatzhalter 3">
            <a:extLst>
              <a:ext uri="{FF2B5EF4-FFF2-40B4-BE49-F238E27FC236}">
                <a16:creationId xmlns:a16="http://schemas.microsoft.com/office/drawing/2014/main" id="{87D9D1DC-BFB1-96AA-FE52-2F39972E7A62}"/>
              </a:ext>
            </a:extLst>
          </p:cNvPr>
          <p:cNvSpPr>
            <a:spLocks noGrp="1"/>
          </p:cNvSpPr>
          <p:nvPr>
            <p:ph type="sldNum" sz="quarter" idx="12"/>
          </p:nvPr>
        </p:nvSpPr>
        <p:spPr/>
        <p:txBody>
          <a:bodyPr/>
          <a:lstStyle/>
          <a:p>
            <a:r>
              <a:rPr lang="fr-CH"/>
              <a:t>Page </a:t>
            </a:r>
            <a:fld id="{0A6ABA92-B65E-42F5-BB28-73DA50746AED}" type="slidenum">
              <a:rPr lang="fr-CH" smtClean="0"/>
              <a:pPr/>
              <a:t>25</a:t>
            </a:fld>
            <a:endParaRPr lang="fr-CH" dirty="0"/>
          </a:p>
        </p:txBody>
      </p:sp>
      <p:graphicFrame>
        <p:nvGraphicFramePr>
          <p:cNvPr id="5" name="Objekt 4">
            <a:extLst>
              <a:ext uri="{FF2B5EF4-FFF2-40B4-BE49-F238E27FC236}">
                <a16:creationId xmlns:a16="http://schemas.microsoft.com/office/drawing/2014/main" id="{38A2172B-E170-A7B9-FC1E-6FB52B04E150}"/>
              </a:ext>
            </a:extLst>
          </p:cNvPr>
          <p:cNvGraphicFramePr>
            <a:graphicFrameLocks noChangeAspect="1"/>
          </p:cNvGraphicFramePr>
          <p:nvPr>
            <p:extLst>
              <p:ext uri="{D42A27DB-BD31-4B8C-83A1-F6EECF244321}">
                <p14:modId xmlns:p14="http://schemas.microsoft.com/office/powerpoint/2010/main" val="4005953427"/>
              </p:ext>
            </p:extLst>
          </p:nvPr>
        </p:nvGraphicFramePr>
        <p:xfrm>
          <a:off x="1568450" y="1260475"/>
          <a:ext cx="9056688" cy="4333875"/>
        </p:xfrm>
        <a:graphic>
          <a:graphicData uri="http://schemas.openxmlformats.org/presentationml/2006/ole">
            <mc:AlternateContent xmlns:mc="http://schemas.openxmlformats.org/markup-compatibility/2006">
              <mc:Choice xmlns:v="urn:schemas-microsoft-com:vml" Requires="v">
                <p:oleObj name="Document" r:id="rId5" imgW="9055997" imgH="4334229" progId="Word.Document.12">
                  <p:embed/>
                </p:oleObj>
              </mc:Choice>
              <mc:Fallback>
                <p:oleObj name="Document" r:id="rId5" imgW="9055997" imgH="4334229" progId="Word.Document.12">
                  <p:embed/>
                  <p:pic>
                    <p:nvPicPr>
                      <p:cNvPr id="0" name=""/>
                      <p:cNvPicPr/>
                      <p:nvPr/>
                    </p:nvPicPr>
                    <p:blipFill>
                      <a:blip r:embed="rId6"/>
                      <a:stretch>
                        <a:fillRect/>
                      </a:stretch>
                    </p:blipFill>
                    <p:spPr>
                      <a:xfrm>
                        <a:off x="1568450" y="1260475"/>
                        <a:ext cx="9056688" cy="4333875"/>
                      </a:xfrm>
                      <a:prstGeom prst="rect">
                        <a:avLst/>
                      </a:prstGeom>
                    </p:spPr>
                  </p:pic>
                </p:oleObj>
              </mc:Fallback>
            </mc:AlternateContent>
          </a:graphicData>
        </a:graphic>
      </p:graphicFrame>
    </p:spTree>
    <p:extLst>
      <p:ext uri="{BB962C8B-B14F-4D97-AF65-F5344CB8AC3E}">
        <p14:creationId xmlns:p14="http://schemas.microsoft.com/office/powerpoint/2010/main" val="42537816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kt 5" hidden="1">
            <a:extLst>
              <a:ext uri="{FF2B5EF4-FFF2-40B4-BE49-F238E27FC236}">
                <a16:creationId xmlns:a16="http://schemas.microsoft.com/office/drawing/2014/main" id="{935DD66C-8C55-14A4-77CE-36F25C119D40}"/>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404" imgH="405" progId="TCLayout.ActiveDocument.1">
                  <p:embed/>
                </p:oleObj>
              </mc:Choice>
              <mc:Fallback>
                <p:oleObj name="think-cell Folie" r:id="rId3" imgW="404" imgH="405" progId="TCLayout.ActiveDocument.1">
                  <p:embed/>
                  <p:pic>
                    <p:nvPicPr>
                      <p:cNvPr id="6" name="Objekt 5" hidden="1">
                        <a:extLst>
                          <a:ext uri="{FF2B5EF4-FFF2-40B4-BE49-F238E27FC236}">
                            <a16:creationId xmlns:a16="http://schemas.microsoft.com/office/drawing/2014/main" id="{935DD66C-8C55-14A4-77CE-36F25C119D40}"/>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el 1">
            <a:extLst>
              <a:ext uri="{FF2B5EF4-FFF2-40B4-BE49-F238E27FC236}">
                <a16:creationId xmlns:a16="http://schemas.microsoft.com/office/drawing/2014/main" id="{2272A426-C489-0BF0-D87B-B984476383CE}"/>
              </a:ext>
            </a:extLst>
          </p:cNvPr>
          <p:cNvSpPr>
            <a:spLocks noGrp="1"/>
          </p:cNvSpPr>
          <p:nvPr>
            <p:ph type="title"/>
          </p:nvPr>
        </p:nvSpPr>
        <p:spPr/>
        <p:txBody>
          <a:bodyPr vert="horz"/>
          <a:lstStyle/>
          <a:p>
            <a:r>
              <a:rPr lang="fr-CH"/>
              <a:t>Fonctions de soutien</a:t>
            </a:r>
          </a:p>
        </p:txBody>
      </p:sp>
      <p:sp>
        <p:nvSpPr>
          <p:cNvPr id="3" name="Fußzeilenplatzhalter 2">
            <a:extLst>
              <a:ext uri="{FF2B5EF4-FFF2-40B4-BE49-F238E27FC236}">
                <a16:creationId xmlns:a16="http://schemas.microsoft.com/office/drawing/2014/main" id="{4575480A-E7D0-0073-CEE0-3D36A5EF3999}"/>
              </a:ext>
            </a:extLst>
          </p:cNvPr>
          <p:cNvSpPr>
            <a:spLocks noGrp="1"/>
          </p:cNvSpPr>
          <p:nvPr>
            <p:ph type="ftr" sz="quarter" idx="11"/>
          </p:nvPr>
        </p:nvSpPr>
        <p:spPr/>
        <p:txBody>
          <a:bodyPr/>
          <a:lstStyle/>
          <a:p>
            <a:r>
              <a:rPr lang="fr-FR"/>
              <a:t>|    20 février 2023    |    Suivi de l'OPers EPF</a:t>
            </a:r>
            <a:endParaRPr lang="fr-CH" dirty="0"/>
          </a:p>
        </p:txBody>
      </p:sp>
      <p:sp>
        <p:nvSpPr>
          <p:cNvPr id="4" name="Foliennummernplatzhalter 3">
            <a:extLst>
              <a:ext uri="{FF2B5EF4-FFF2-40B4-BE49-F238E27FC236}">
                <a16:creationId xmlns:a16="http://schemas.microsoft.com/office/drawing/2014/main" id="{87D9D1DC-BFB1-96AA-FE52-2F39972E7A62}"/>
              </a:ext>
            </a:extLst>
          </p:cNvPr>
          <p:cNvSpPr>
            <a:spLocks noGrp="1"/>
          </p:cNvSpPr>
          <p:nvPr>
            <p:ph type="sldNum" sz="quarter" idx="12"/>
          </p:nvPr>
        </p:nvSpPr>
        <p:spPr/>
        <p:txBody>
          <a:bodyPr/>
          <a:lstStyle/>
          <a:p>
            <a:r>
              <a:rPr lang="fr-CH"/>
              <a:t>Page </a:t>
            </a:r>
            <a:fld id="{0A6ABA92-B65E-42F5-BB28-73DA50746AED}" type="slidenum">
              <a:rPr lang="fr-CH" smtClean="0"/>
              <a:pPr/>
              <a:t>26</a:t>
            </a:fld>
            <a:endParaRPr lang="fr-CH" dirty="0"/>
          </a:p>
        </p:txBody>
      </p:sp>
      <p:graphicFrame>
        <p:nvGraphicFramePr>
          <p:cNvPr id="7" name="Objekt 6">
            <a:extLst>
              <a:ext uri="{FF2B5EF4-FFF2-40B4-BE49-F238E27FC236}">
                <a16:creationId xmlns:a16="http://schemas.microsoft.com/office/drawing/2014/main" id="{4FB4AA19-E381-2855-DCE9-F0EE513FA36A}"/>
              </a:ext>
            </a:extLst>
          </p:cNvPr>
          <p:cNvGraphicFramePr>
            <a:graphicFrameLocks noChangeAspect="1"/>
          </p:cNvGraphicFramePr>
          <p:nvPr>
            <p:extLst>
              <p:ext uri="{D42A27DB-BD31-4B8C-83A1-F6EECF244321}">
                <p14:modId xmlns:p14="http://schemas.microsoft.com/office/powerpoint/2010/main" val="1735614105"/>
              </p:ext>
            </p:extLst>
          </p:nvPr>
        </p:nvGraphicFramePr>
        <p:xfrm>
          <a:off x="1568450" y="1830388"/>
          <a:ext cx="9056688" cy="3195637"/>
        </p:xfrm>
        <a:graphic>
          <a:graphicData uri="http://schemas.openxmlformats.org/presentationml/2006/ole">
            <mc:AlternateContent xmlns:mc="http://schemas.openxmlformats.org/markup-compatibility/2006">
              <mc:Choice xmlns:v="urn:schemas-microsoft-com:vml" Requires="v">
                <p:oleObj name="Document" r:id="rId5" imgW="9055997" imgH="3195457" progId="Word.Document.12">
                  <p:embed/>
                </p:oleObj>
              </mc:Choice>
              <mc:Fallback>
                <p:oleObj name="Document" r:id="rId5" imgW="9055997" imgH="3195457" progId="Word.Document.12">
                  <p:embed/>
                  <p:pic>
                    <p:nvPicPr>
                      <p:cNvPr id="0" name=""/>
                      <p:cNvPicPr/>
                      <p:nvPr/>
                    </p:nvPicPr>
                    <p:blipFill>
                      <a:blip r:embed="rId6"/>
                      <a:stretch>
                        <a:fillRect/>
                      </a:stretch>
                    </p:blipFill>
                    <p:spPr>
                      <a:xfrm>
                        <a:off x="1568450" y="1830388"/>
                        <a:ext cx="9056688" cy="3195637"/>
                      </a:xfrm>
                      <a:prstGeom prst="rect">
                        <a:avLst/>
                      </a:prstGeom>
                    </p:spPr>
                  </p:pic>
                </p:oleObj>
              </mc:Fallback>
            </mc:AlternateContent>
          </a:graphicData>
        </a:graphic>
      </p:graphicFrame>
    </p:spTree>
    <p:extLst>
      <p:ext uri="{BB962C8B-B14F-4D97-AF65-F5344CB8AC3E}">
        <p14:creationId xmlns:p14="http://schemas.microsoft.com/office/powerpoint/2010/main" val="22271557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kt 5" hidden="1">
            <a:extLst>
              <a:ext uri="{FF2B5EF4-FFF2-40B4-BE49-F238E27FC236}">
                <a16:creationId xmlns:a16="http://schemas.microsoft.com/office/drawing/2014/main" id="{935DD66C-8C55-14A4-77CE-36F25C119D40}"/>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404" imgH="405" progId="TCLayout.ActiveDocument.1">
                  <p:embed/>
                </p:oleObj>
              </mc:Choice>
              <mc:Fallback>
                <p:oleObj name="think-cell Folie" r:id="rId3" imgW="404" imgH="405" progId="TCLayout.ActiveDocument.1">
                  <p:embed/>
                  <p:pic>
                    <p:nvPicPr>
                      <p:cNvPr id="6" name="Objekt 5" hidden="1">
                        <a:extLst>
                          <a:ext uri="{FF2B5EF4-FFF2-40B4-BE49-F238E27FC236}">
                            <a16:creationId xmlns:a16="http://schemas.microsoft.com/office/drawing/2014/main" id="{935DD66C-8C55-14A4-77CE-36F25C119D40}"/>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el 1">
            <a:extLst>
              <a:ext uri="{FF2B5EF4-FFF2-40B4-BE49-F238E27FC236}">
                <a16:creationId xmlns:a16="http://schemas.microsoft.com/office/drawing/2014/main" id="{2272A426-C489-0BF0-D87B-B984476383CE}"/>
              </a:ext>
            </a:extLst>
          </p:cNvPr>
          <p:cNvSpPr>
            <a:spLocks noGrp="1"/>
          </p:cNvSpPr>
          <p:nvPr>
            <p:ph type="title"/>
          </p:nvPr>
        </p:nvSpPr>
        <p:spPr/>
        <p:txBody>
          <a:bodyPr vert="horz"/>
          <a:lstStyle/>
          <a:p>
            <a:r>
              <a:rPr lang="fr-CH"/>
              <a:t>Fonctions de soutien</a:t>
            </a:r>
          </a:p>
        </p:txBody>
      </p:sp>
      <p:sp>
        <p:nvSpPr>
          <p:cNvPr id="3" name="Fußzeilenplatzhalter 2">
            <a:extLst>
              <a:ext uri="{FF2B5EF4-FFF2-40B4-BE49-F238E27FC236}">
                <a16:creationId xmlns:a16="http://schemas.microsoft.com/office/drawing/2014/main" id="{4575480A-E7D0-0073-CEE0-3D36A5EF3999}"/>
              </a:ext>
            </a:extLst>
          </p:cNvPr>
          <p:cNvSpPr>
            <a:spLocks noGrp="1"/>
          </p:cNvSpPr>
          <p:nvPr>
            <p:ph type="ftr" sz="quarter" idx="11"/>
          </p:nvPr>
        </p:nvSpPr>
        <p:spPr/>
        <p:txBody>
          <a:bodyPr/>
          <a:lstStyle/>
          <a:p>
            <a:r>
              <a:rPr lang="fr-FR"/>
              <a:t>|    20 février 2023    |    Suivi de l'OPers EPF</a:t>
            </a:r>
            <a:endParaRPr lang="fr-CH" dirty="0"/>
          </a:p>
        </p:txBody>
      </p:sp>
      <p:sp>
        <p:nvSpPr>
          <p:cNvPr id="4" name="Foliennummernplatzhalter 3">
            <a:extLst>
              <a:ext uri="{FF2B5EF4-FFF2-40B4-BE49-F238E27FC236}">
                <a16:creationId xmlns:a16="http://schemas.microsoft.com/office/drawing/2014/main" id="{87D9D1DC-BFB1-96AA-FE52-2F39972E7A62}"/>
              </a:ext>
            </a:extLst>
          </p:cNvPr>
          <p:cNvSpPr>
            <a:spLocks noGrp="1"/>
          </p:cNvSpPr>
          <p:nvPr>
            <p:ph type="sldNum" sz="quarter" idx="12"/>
          </p:nvPr>
        </p:nvSpPr>
        <p:spPr/>
        <p:txBody>
          <a:bodyPr/>
          <a:lstStyle/>
          <a:p>
            <a:r>
              <a:rPr lang="fr-CH"/>
              <a:t>Page </a:t>
            </a:r>
            <a:fld id="{0A6ABA92-B65E-42F5-BB28-73DA50746AED}" type="slidenum">
              <a:rPr lang="fr-CH" smtClean="0"/>
              <a:pPr/>
              <a:t>27</a:t>
            </a:fld>
            <a:endParaRPr lang="fr-CH" dirty="0"/>
          </a:p>
        </p:txBody>
      </p:sp>
      <p:graphicFrame>
        <p:nvGraphicFramePr>
          <p:cNvPr id="5" name="Objekt 4">
            <a:extLst>
              <a:ext uri="{FF2B5EF4-FFF2-40B4-BE49-F238E27FC236}">
                <a16:creationId xmlns:a16="http://schemas.microsoft.com/office/drawing/2014/main" id="{B1D6CC25-7453-CC4A-2C93-81B2391D8F26}"/>
              </a:ext>
            </a:extLst>
          </p:cNvPr>
          <p:cNvGraphicFramePr>
            <a:graphicFrameLocks noChangeAspect="1"/>
          </p:cNvGraphicFramePr>
          <p:nvPr>
            <p:extLst>
              <p:ext uri="{D42A27DB-BD31-4B8C-83A1-F6EECF244321}">
                <p14:modId xmlns:p14="http://schemas.microsoft.com/office/powerpoint/2010/main" val="229639781"/>
              </p:ext>
            </p:extLst>
          </p:nvPr>
        </p:nvGraphicFramePr>
        <p:xfrm>
          <a:off x="1568450" y="2035175"/>
          <a:ext cx="9056688" cy="2784475"/>
        </p:xfrm>
        <a:graphic>
          <a:graphicData uri="http://schemas.openxmlformats.org/presentationml/2006/ole">
            <mc:AlternateContent xmlns:mc="http://schemas.openxmlformats.org/markup-compatibility/2006">
              <mc:Choice xmlns:v="urn:schemas-microsoft-com:vml" Requires="v">
                <p:oleObj name="Document" r:id="rId5" imgW="9055997" imgH="2783904" progId="Word.Document.12">
                  <p:embed/>
                </p:oleObj>
              </mc:Choice>
              <mc:Fallback>
                <p:oleObj name="Document" r:id="rId5" imgW="9055997" imgH="2783904" progId="Word.Document.12">
                  <p:embed/>
                  <p:pic>
                    <p:nvPicPr>
                      <p:cNvPr id="0" name=""/>
                      <p:cNvPicPr/>
                      <p:nvPr/>
                    </p:nvPicPr>
                    <p:blipFill>
                      <a:blip r:embed="rId6"/>
                      <a:stretch>
                        <a:fillRect/>
                      </a:stretch>
                    </p:blipFill>
                    <p:spPr>
                      <a:xfrm>
                        <a:off x="1568450" y="2035175"/>
                        <a:ext cx="9056688" cy="2784475"/>
                      </a:xfrm>
                      <a:prstGeom prst="rect">
                        <a:avLst/>
                      </a:prstGeom>
                    </p:spPr>
                  </p:pic>
                </p:oleObj>
              </mc:Fallback>
            </mc:AlternateContent>
          </a:graphicData>
        </a:graphic>
      </p:graphicFrame>
    </p:spTree>
    <p:extLst>
      <p:ext uri="{BB962C8B-B14F-4D97-AF65-F5344CB8AC3E}">
        <p14:creationId xmlns:p14="http://schemas.microsoft.com/office/powerpoint/2010/main" val="22304152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kt 5" hidden="1">
            <a:extLst>
              <a:ext uri="{FF2B5EF4-FFF2-40B4-BE49-F238E27FC236}">
                <a16:creationId xmlns:a16="http://schemas.microsoft.com/office/drawing/2014/main" id="{30C2F412-2CFF-D3D7-E1F4-668D1EBBF0E7}"/>
              </a:ext>
            </a:extLst>
          </p:cNvPr>
          <p:cNvGraphicFramePr>
            <a:graphicFrameLocks noChangeAspect="1"/>
          </p:cNvGraphicFramePr>
          <p:nvPr>
            <p:custDataLst>
              <p:tags r:id="rId1"/>
            </p:custDataLst>
            <p:extLst>
              <p:ext uri="{D42A27DB-BD31-4B8C-83A1-F6EECF244321}">
                <p14:modId xmlns:p14="http://schemas.microsoft.com/office/powerpoint/2010/main" val="129424596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404" imgH="405" progId="TCLayout.ActiveDocument.1">
                  <p:embed/>
                </p:oleObj>
              </mc:Choice>
              <mc:Fallback>
                <p:oleObj name="think-cell Folie" r:id="rId3" imgW="404" imgH="405"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el 1">
            <a:extLst>
              <a:ext uri="{FF2B5EF4-FFF2-40B4-BE49-F238E27FC236}">
                <a16:creationId xmlns:a16="http://schemas.microsoft.com/office/drawing/2014/main" id="{A2389794-9774-3713-AC0C-7AC3CA7570F0}"/>
              </a:ext>
            </a:extLst>
          </p:cNvPr>
          <p:cNvSpPr>
            <a:spLocks noGrp="1"/>
          </p:cNvSpPr>
          <p:nvPr>
            <p:ph type="title"/>
          </p:nvPr>
        </p:nvSpPr>
        <p:spPr/>
        <p:txBody>
          <a:bodyPr vert="horz"/>
          <a:lstStyle/>
          <a:p>
            <a:r>
              <a:rPr lang="fr-CH" dirty="0"/>
              <a:t>Management et état-major</a:t>
            </a:r>
          </a:p>
        </p:txBody>
      </p:sp>
      <p:sp>
        <p:nvSpPr>
          <p:cNvPr id="3" name="Fußzeilenplatzhalter 2">
            <a:extLst>
              <a:ext uri="{FF2B5EF4-FFF2-40B4-BE49-F238E27FC236}">
                <a16:creationId xmlns:a16="http://schemas.microsoft.com/office/drawing/2014/main" id="{6971181D-8C9A-7C4A-1401-AC3938C4288A}"/>
              </a:ext>
            </a:extLst>
          </p:cNvPr>
          <p:cNvSpPr>
            <a:spLocks noGrp="1"/>
          </p:cNvSpPr>
          <p:nvPr>
            <p:ph type="ftr" sz="quarter" idx="11"/>
          </p:nvPr>
        </p:nvSpPr>
        <p:spPr/>
        <p:txBody>
          <a:bodyPr/>
          <a:lstStyle/>
          <a:p>
            <a:r>
              <a:rPr lang="fr-FR"/>
              <a:t>|    20 février 2023    |    Suivi de l'OPers EPF</a:t>
            </a:r>
            <a:endParaRPr lang="fr-CH" dirty="0"/>
          </a:p>
        </p:txBody>
      </p:sp>
      <p:sp>
        <p:nvSpPr>
          <p:cNvPr id="4" name="Foliennummernplatzhalter 3">
            <a:extLst>
              <a:ext uri="{FF2B5EF4-FFF2-40B4-BE49-F238E27FC236}">
                <a16:creationId xmlns:a16="http://schemas.microsoft.com/office/drawing/2014/main" id="{1D77DFCE-0A7B-95AB-A6E1-6465EC7FB9A1}"/>
              </a:ext>
            </a:extLst>
          </p:cNvPr>
          <p:cNvSpPr>
            <a:spLocks noGrp="1"/>
          </p:cNvSpPr>
          <p:nvPr>
            <p:ph type="sldNum" sz="quarter" idx="12"/>
          </p:nvPr>
        </p:nvSpPr>
        <p:spPr/>
        <p:txBody>
          <a:bodyPr/>
          <a:lstStyle/>
          <a:p>
            <a:r>
              <a:rPr lang="fr-CH"/>
              <a:t>Page </a:t>
            </a:r>
            <a:fld id="{0A6ABA92-B65E-42F5-BB28-73DA50746AED}" type="slidenum">
              <a:rPr lang="fr-CH" smtClean="0"/>
              <a:pPr/>
              <a:t>28</a:t>
            </a:fld>
            <a:endParaRPr lang="fr-CH" dirty="0"/>
          </a:p>
        </p:txBody>
      </p:sp>
      <p:graphicFrame>
        <p:nvGraphicFramePr>
          <p:cNvPr id="11" name="Objekt 10">
            <a:extLst>
              <a:ext uri="{FF2B5EF4-FFF2-40B4-BE49-F238E27FC236}">
                <a16:creationId xmlns:a16="http://schemas.microsoft.com/office/drawing/2014/main" id="{CDAD8F8B-A17A-8741-5582-2F4105E8418A}"/>
              </a:ext>
            </a:extLst>
          </p:cNvPr>
          <p:cNvGraphicFramePr>
            <a:graphicFrameLocks noChangeAspect="1"/>
          </p:cNvGraphicFramePr>
          <p:nvPr>
            <p:extLst>
              <p:ext uri="{D42A27DB-BD31-4B8C-83A1-F6EECF244321}">
                <p14:modId xmlns:p14="http://schemas.microsoft.com/office/powerpoint/2010/main" val="1408914047"/>
              </p:ext>
            </p:extLst>
          </p:nvPr>
        </p:nvGraphicFramePr>
        <p:xfrm>
          <a:off x="1568450" y="1757363"/>
          <a:ext cx="9056688" cy="3341687"/>
        </p:xfrm>
        <a:graphic>
          <a:graphicData uri="http://schemas.openxmlformats.org/presentationml/2006/ole">
            <mc:AlternateContent xmlns:mc="http://schemas.openxmlformats.org/markup-compatibility/2006">
              <mc:Choice xmlns:v="urn:schemas-microsoft-com:vml" Requires="v">
                <p:oleObj name="Document" r:id="rId5" imgW="9055997" imgH="3340901" progId="Word.Document.12">
                  <p:embed/>
                </p:oleObj>
              </mc:Choice>
              <mc:Fallback>
                <p:oleObj name="Document" r:id="rId5" imgW="9055997" imgH="3340901" progId="Word.Document.12">
                  <p:embed/>
                  <p:pic>
                    <p:nvPicPr>
                      <p:cNvPr id="0" name=""/>
                      <p:cNvPicPr/>
                      <p:nvPr/>
                    </p:nvPicPr>
                    <p:blipFill>
                      <a:blip r:embed="rId6"/>
                      <a:stretch>
                        <a:fillRect/>
                      </a:stretch>
                    </p:blipFill>
                    <p:spPr>
                      <a:xfrm>
                        <a:off x="1568450" y="1757363"/>
                        <a:ext cx="9056688" cy="3341687"/>
                      </a:xfrm>
                      <a:prstGeom prst="rect">
                        <a:avLst/>
                      </a:prstGeom>
                    </p:spPr>
                  </p:pic>
                </p:oleObj>
              </mc:Fallback>
            </mc:AlternateContent>
          </a:graphicData>
        </a:graphic>
      </p:graphicFrame>
    </p:spTree>
    <p:extLst>
      <p:ext uri="{BB962C8B-B14F-4D97-AF65-F5344CB8AC3E}">
        <p14:creationId xmlns:p14="http://schemas.microsoft.com/office/powerpoint/2010/main" val="1533855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kt 6" hidden="1">
            <a:extLst>
              <a:ext uri="{FF2B5EF4-FFF2-40B4-BE49-F238E27FC236}">
                <a16:creationId xmlns:a16="http://schemas.microsoft.com/office/drawing/2014/main" id="{C7EDC363-333F-5EE0-051A-4DF7B1824A4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408" imgH="408" progId="TCLayout.ActiveDocument.1">
                  <p:embed/>
                </p:oleObj>
              </mc:Choice>
              <mc:Fallback>
                <p:oleObj name="think-cell Folie" r:id="rId3" imgW="408" imgH="408" progId="TCLayout.ActiveDocument.1">
                  <p:embed/>
                  <p:pic>
                    <p:nvPicPr>
                      <p:cNvPr id="7" name="Objekt 6" hidden="1">
                        <a:extLst>
                          <a:ext uri="{FF2B5EF4-FFF2-40B4-BE49-F238E27FC236}">
                            <a16:creationId xmlns:a16="http://schemas.microsoft.com/office/drawing/2014/main" id="{C7EDC363-333F-5EE0-051A-4DF7B1824A4D}"/>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el 1">
            <a:extLst>
              <a:ext uri="{FF2B5EF4-FFF2-40B4-BE49-F238E27FC236}">
                <a16:creationId xmlns:a16="http://schemas.microsoft.com/office/drawing/2014/main" id="{A8FC649B-FCFA-C3FF-87CC-9CDE07C0B2E9}"/>
              </a:ext>
            </a:extLst>
          </p:cNvPr>
          <p:cNvSpPr>
            <a:spLocks noGrp="1"/>
          </p:cNvSpPr>
          <p:nvPr>
            <p:ph type="title"/>
          </p:nvPr>
        </p:nvSpPr>
        <p:spPr/>
        <p:txBody>
          <a:bodyPr vert="horz"/>
          <a:lstStyle/>
          <a:p>
            <a:r>
              <a:rPr lang="fr-CH" dirty="0"/>
              <a:t>Révision partielle de l’</a:t>
            </a:r>
            <a:r>
              <a:rPr lang="fr-CH" dirty="0" err="1"/>
              <a:t>OPers</a:t>
            </a:r>
            <a:r>
              <a:rPr lang="fr-CH" dirty="0"/>
              <a:t> EPF</a:t>
            </a:r>
          </a:p>
        </p:txBody>
      </p:sp>
      <p:sp>
        <p:nvSpPr>
          <p:cNvPr id="3" name="Textplatzhalter 2">
            <a:extLst>
              <a:ext uri="{FF2B5EF4-FFF2-40B4-BE49-F238E27FC236}">
                <a16:creationId xmlns:a16="http://schemas.microsoft.com/office/drawing/2014/main" id="{580BD9C5-EFD8-DADC-957D-898DCC5E85D6}"/>
              </a:ext>
            </a:extLst>
          </p:cNvPr>
          <p:cNvSpPr>
            <a:spLocks noGrp="1"/>
          </p:cNvSpPr>
          <p:nvPr>
            <p:ph type="body" sz="quarter" idx="13"/>
          </p:nvPr>
        </p:nvSpPr>
        <p:spPr/>
        <p:txBody>
          <a:bodyPr/>
          <a:lstStyle/>
          <a:p>
            <a:r>
              <a:rPr lang="fr-FR" b="1" dirty="0"/>
              <a:t>Adaptation du plan social</a:t>
            </a:r>
          </a:p>
          <a:p>
            <a:pPr lvl="1"/>
            <a:r>
              <a:rPr lang="fr-FR" dirty="0"/>
              <a:t>En raison de la modification de </a:t>
            </a:r>
            <a:r>
              <a:rPr lang="fr-FR" b="1" dirty="0"/>
              <a:t>l'art. 22 </a:t>
            </a:r>
            <a:r>
              <a:rPr lang="fr-FR" dirty="0"/>
              <a:t>"Retraite anticipée suite à une restructuration" et du nouvel </a:t>
            </a:r>
            <a:r>
              <a:rPr lang="fr-FR" b="1" dirty="0"/>
              <a:t>art. 22a </a:t>
            </a:r>
            <a:r>
              <a:rPr lang="fr-FR" dirty="0"/>
              <a:t>de l’</a:t>
            </a:r>
            <a:r>
              <a:rPr lang="fr-FR" dirty="0" err="1"/>
              <a:t>OPers</a:t>
            </a:r>
            <a:r>
              <a:rPr lang="fr-FR" dirty="0"/>
              <a:t> EPF "Prestations en cas de retraite anticipée suite à une restructuration", le plan social doit être adapté.</a:t>
            </a:r>
          </a:p>
          <a:p>
            <a:r>
              <a:rPr lang="fr-FR" b="1" dirty="0"/>
              <a:t>Établissement de la liste des fonctions</a:t>
            </a:r>
          </a:p>
          <a:p>
            <a:pPr lvl="1"/>
            <a:r>
              <a:rPr lang="fr-FR" dirty="0"/>
              <a:t>En raison de l'adaptation de </a:t>
            </a:r>
            <a:r>
              <a:rPr lang="fr-FR" b="1" dirty="0"/>
              <a:t>l'art. 42a </a:t>
            </a:r>
            <a:r>
              <a:rPr lang="fr-FR" dirty="0"/>
              <a:t>de l’</a:t>
            </a:r>
            <a:r>
              <a:rPr lang="fr-FR" dirty="0" err="1"/>
              <a:t>OPers</a:t>
            </a:r>
            <a:r>
              <a:rPr lang="fr-FR" dirty="0"/>
              <a:t> EPF "Prestations de l'employeur pour le financement de la rente transitoire", il faut établir ce que l'on appelle la liste des fonctions. </a:t>
            </a:r>
            <a:endParaRPr lang="fr-CH" dirty="0"/>
          </a:p>
        </p:txBody>
      </p:sp>
      <p:sp>
        <p:nvSpPr>
          <p:cNvPr id="4" name="Fußzeilenplatzhalter 3">
            <a:extLst>
              <a:ext uri="{FF2B5EF4-FFF2-40B4-BE49-F238E27FC236}">
                <a16:creationId xmlns:a16="http://schemas.microsoft.com/office/drawing/2014/main" id="{E9FB6E6B-A7F1-8F2A-D9E4-A00F498D389D}"/>
              </a:ext>
            </a:extLst>
          </p:cNvPr>
          <p:cNvSpPr>
            <a:spLocks noGrp="1"/>
          </p:cNvSpPr>
          <p:nvPr>
            <p:ph type="ftr" sz="quarter" idx="15"/>
          </p:nvPr>
        </p:nvSpPr>
        <p:spPr/>
        <p:txBody>
          <a:bodyPr/>
          <a:lstStyle/>
          <a:p>
            <a:r>
              <a:rPr lang="fr-FR"/>
              <a:t>|    20 février 2023    |    Suivi de l'OPers EPF</a:t>
            </a:r>
            <a:endParaRPr lang="de-CH" dirty="0"/>
          </a:p>
        </p:txBody>
      </p:sp>
      <p:sp>
        <p:nvSpPr>
          <p:cNvPr id="5" name="Foliennummernplatzhalter 4">
            <a:extLst>
              <a:ext uri="{FF2B5EF4-FFF2-40B4-BE49-F238E27FC236}">
                <a16:creationId xmlns:a16="http://schemas.microsoft.com/office/drawing/2014/main" id="{E45BFB4C-A4FD-D35C-1795-AD0ACEDB26B3}"/>
              </a:ext>
            </a:extLst>
          </p:cNvPr>
          <p:cNvSpPr>
            <a:spLocks noGrp="1"/>
          </p:cNvSpPr>
          <p:nvPr>
            <p:ph type="sldNum" sz="quarter" idx="16"/>
          </p:nvPr>
        </p:nvSpPr>
        <p:spPr/>
        <p:txBody>
          <a:bodyPr/>
          <a:lstStyle/>
          <a:p>
            <a:r>
              <a:rPr lang="de-CH" dirty="0"/>
              <a:t>Page </a:t>
            </a:r>
            <a:fld id="{0A6ABA92-B65E-42F5-BB28-73DA50746AED}" type="slidenum">
              <a:rPr lang="de-CH" smtClean="0"/>
              <a:pPr/>
              <a:t>3</a:t>
            </a:fld>
            <a:endParaRPr lang="de-CH" dirty="0"/>
          </a:p>
        </p:txBody>
      </p:sp>
    </p:spTree>
    <p:extLst>
      <p:ext uri="{BB962C8B-B14F-4D97-AF65-F5344CB8AC3E}">
        <p14:creationId xmlns:p14="http://schemas.microsoft.com/office/powerpoint/2010/main" val="28867805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kt 5" hidden="1">
            <a:extLst>
              <a:ext uri="{FF2B5EF4-FFF2-40B4-BE49-F238E27FC236}">
                <a16:creationId xmlns:a16="http://schemas.microsoft.com/office/drawing/2014/main" id="{D568E683-7BA6-5441-58CF-F59E9CBD5D32}"/>
              </a:ext>
            </a:extLst>
          </p:cNvPr>
          <p:cNvGraphicFramePr>
            <a:graphicFrameLocks noChangeAspect="1"/>
          </p:cNvGraphicFramePr>
          <p:nvPr>
            <p:custDataLst>
              <p:tags r:id="rId1"/>
            </p:custDataLst>
            <p:extLst>
              <p:ext uri="{D42A27DB-BD31-4B8C-83A1-F6EECF244321}">
                <p14:modId xmlns:p14="http://schemas.microsoft.com/office/powerpoint/2010/main" val="214735924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404" imgH="405" progId="TCLayout.ActiveDocument.1">
                  <p:embed/>
                </p:oleObj>
              </mc:Choice>
              <mc:Fallback>
                <p:oleObj name="think-cell Folie" r:id="rId3" imgW="404" imgH="405"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el 1">
            <a:extLst>
              <a:ext uri="{FF2B5EF4-FFF2-40B4-BE49-F238E27FC236}">
                <a16:creationId xmlns:a16="http://schemas.microsoft.com/office/drawing/2014/main" id="{87FFC8B5-5A69-A8D0-B16D-948168E8EF3A}"/>
              </a:ext>
            </a:extLst>
          </p:cNvPr>
          <p:cNvSpPr>
            <a:spLocks noGrp="1"/>
          </p:cNvSpPr>
          <p:nvPr>
            <p:ph type="ctrTitle"/>
          </p:nvPr>
        </p:nvSpPr>
        <p:spPr/>
        <p:txBody>
          <a:bodyPr vert="horz"/>
          <a:lstStyle/>
          <a:p>
            <a:r>
              <a:rPr lang="de-CH" dirty="0"/>
              <a:t>Plan social</a:t>
            </a:r>
          </a:p>
        </p:txBody>
      </p:sp>
      <p:sp>
        <p:nvSpPr>
          <p:cNvPr id="3" name="Fußzeilenplatzhalter 2">
            <a:extLst>
              <a:ext uri="{FF2B5EF4-FFF2-40B4-BE49-F238E27FC236}">
                <a16:creationId xmlns:a16="http://schemas.microsoft.com/office/drawing/2014/main" id="{64EB4E98-1145-A0A7-414A-CFB43D375896}"/>
              </a:ext>
            </a:extLst>
          </p:cNvPr>
          <p:cNvSpPr>
            <a:spLocks noGrp="1"/>
          </p:cNvSpPr>
          <p:nvPr>
            <p:ph type="ftr" sz="quarter" idx="11"/>
          </p:nvPr>
        </p:nvSpPr>
        <p:spPr/>
        <p:txBody>
          <a:bodyPr/>
          <a:lstStyle/>
          <a:p>
            <a:r>
              <a:rPr lang="fr-FR"/>
              <a:t>|    20 février 2023    |    Suivi de l'OPers EPF</a:t>
            </a:r>
            <a:endParaRPr lang="fr-CH" dirty="0"/>
          </a:p>
        </p:txBody>
      </p:sp>
      <p:sp>
        <p:nvSpPr>
          <p:cNvPr id="4" name="Foliennummernplatzhalter 3">
            <a:extLst>
              <a:ext uri="{FF2B5EF4-FFF2-40B4-BE49-F238E27FC236}">
                <a16:creationId xmlns:a16="http://schemas.microsoft.com/office/drawing/2014/main" id="{91D156E3-494B-9994-AD94-45047E86AE56}"/>
              </a:ext>
            </a:extLst>
          </p:cNvPr>
          <p:cNvSpPr>
            <a:spLocks noGrp="1"/>
          </p:cNvSpPr>
          <p:nvPr>
            <p:ph type="sldNum" sz="quarter" idx="12"/>
          </p:nvPr>
        </p:nvSpPr>
        <p:spPr/>
        <p:txBody>
          <a:bodyPr/>
          <a:lstStyle/>
          <a:p>
            <a:r>
              <a:rPr lang="fr-CH"/>
              <a:t>Page </a:t>
            </a:r>
            <a:fld id="{0A6ABA92-B65E-42F5-BB28-73DA50746AED}" type="slidenum">
              <a:rPr lang="fr-CH" smtClean="0"/>
              <a:pPr/>
              <a:t>4</a:t>
            </a:fld>
            <a:endParaRPr lang="fr-CH" dirty="0"/>
          </a:p>
        </p:txBody>
      </p:sp>
    </p:spTree>
    <p:extLst>
      <p:ext uri="{BB962C8B-B14F-4D97-AF65-F5344CB8AC3E}">
        <p14:creationId xmlns:p14="http://schemas.microsoft.com/office/powerpoint/2010/main" val="3691930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hink-cell data - do not delete" hidden="1">
            <a:extLst>
              <a:ext uri="{FF2B5EF4-FFF2-40B4-BE49-F238E27FC236}">
                <a16:creationId xmlns:a16="http://schemas.microsoft.com/office/drawing/2014/main" id="{E7FD0064-DB68-CA1C-8A80-A37490627FE6}"/>
              </a:ext>
            </a:extLst>
          </p:cNvPr>
          <p:cNvGraphicFramePr>
            <a:graphicFrameLocks noChangeAspect="1"/>
          </p:cNvGraphicFramePr>
          <p:nvPr>
            <p:custDataLst>
              <p:tags r:id="rId1"/>
            </p:custDataLst>
            <p:extLst>
              <p:ext uri="{D42A27DB-BD31-4B8C-83A1-F6EECF244321}">
                <p14:modId xmlns:p14="http://schemas.microsoft.com/office/powerpoint/2010/main" val="30393615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404" imgH="405" progId="TCLayout.ActiveDocument.1">
                  <p:embed/>
                </p:oleObj>
              </mc:Choice>
              <mc:Fallback>
                <p:oleObj name="think-cell Folie" r:id="rId3" imgW="404" imgH="405"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Titel 4">
            <a:extLst>
              <a:ext uri="{FF2B5EF4-FFF2-40B4-BE49-F238E27FC236}">
                <a16:creationId xmlns:a16="http://schemas.microsoft.com/office/drawing/2014/main" id="{ACFA908F-6E06-FA37-D46D-B2A2DA6A61ED}"/>
              </a:ext>
            </a:extLst>
          </p:cNvPr>
          <p:cNvSpPr>
            <a:spLocks noGrp="1"/>
          </p:cNvSpPr>
          <p:nvPr>
            <p:ph type="title"/>
          </p:nvPr>
        </p:nvSpPr>
        <p:spPr/>
        <p:txBody>
          <a:bodyPr vert="horz"/>
          <a:lstStyle/>
          <a:p>
            <a:r>
              <a:rPr lang="de-CH" dirty="0"/>
              <a:t>Plan social</a:t>
            </a:r>
          </a:p>
        </p:txBody>
      </p:sp>
      <p:sp>
        <p:nvSpPr>
          <p:cNvPr id="6" name="Textplatzhalter 5">
            <a:extLst>
              <a:ext uri="{FF2B5EF4-FFF2-40B4-BE49-F238E27FC236}">
                <a16:creationId xmlns:a16="http://schemas.microsoft.com/office/drawing/2014/main" id="{83BD93CA-2527-7E94-356B-C1A9679DA5B0}"/>
              </a:ext>
            </a:extLst>
          </p:cNvPr>
          <p:cNvSpPr>
            <a:spLocks noGrp="1"/>
          </p:cNvSpPr>
          <p:nvPr>
            <p:ph type="body" sz="quarter" idx="13"/>
          </p:nvPr>
        </p:nvSpPr>
        <p:spPr>
          <a:xfrm>
            <a:off x="665162" y="1520825"/>
            <a:ext cx="10868025" cy="4176713"/>
          </a:xfrm>
        </p:spPr>
        <p:txBody>
          <a:bodyPr/>
          <a:lstStyle/>
          <a:p>
            <a:r>
              <a:rPr lang="fr-FR" b="1" dirty="0"/>
              <a:t>Adaptations matérielles</a:t>
            </a:r>
          </a:p>
          <a:p>
            <a:pPr lvl="1"/>
            <a:r>
              <a:rPr lang="fr-FR" dirty="0"/>
              <a:t>Le plan social 2011 prévoyait au chiffre 6 "Retraite anticipée" comme limite d'âge inférieure pour la retraite anticipée suite à une réorganisation </a:t>
            </a:r>
            <a:r>
              <a:rPr lang="fr-FR" b="1" dirty="0"/>
              <a:t>l'âge de 58 ans</a:t>
            </a:r>
            <a:r>
              <a:rPr lang="fr-FR" dirty="0"/>
              <a:t>. </a:t>
            </a:r>
          </a:p>
          <a:p>
            <a:pPr lvl="1"/>
            <a:r>
              <a:rPr lang="fr-FR" dirty="0"/>
              <a:t>Ce paragraphe a dû être </a:t>
            </a:r>
            <a:r>
              <a:rPr lang="fr-FR" b="1" dirty="0"/>
              <a:t>adapté à la limite d'âge de 60 ans fixée à l'article 22, paragraphe 1, de l’</a:t>
            </a:r>
            <a:r>
              <a:rPr lang="fr-FR" b="1" dirty="0" err="1"/>
              <a:t>OPers</a:t>
            </a:r>
            <a:r>
              <a:rPr lang="fr-FR" b="1" dirty="0"/>
              <a:t> EPF</a:t>
            </a:r>
            <a:r>
              <a:rPr lang="fr-FR" dirty="0"/>
              <a:t>. </a:t>
            </a:r>
          </a:p>
          <a:p>
            <a:pPr lvl="1"/>
            <a:r>
              <a:rPr lang="fr-FR" dirty="0"/>
              <a:t>Comme </a:t>
            </a:r>
            <a:r>
              <a:rPr lang="fr-FR" b="1" dirty="0"/>
              <a:t>les « prestations en cas de retraite anticipée à la suite d'une restructuration » ont également été modifiées dans le nouvel article 22a de l’</a:t>
            </a:r>
            <a:r>
              <a:rPr lang="fr-FR" b="1" dirty="0" err="1"/>
              <a:t>OPers</a:t>
            </a:r>
            <a:r>
              <a:rPr lang="fr-FR" dirty="0"/>
              <a:t>, il a fallu en </a:t>
            </a:r>
            <a:r>
              <a:rPr lang="fr-FR" b="1" dirty="0"/>
              <a:t>tenir compte au chiffre 6</a:t>
            </a:r>
            <a:r>
              <a:rPr lang="fr-FR" dirty="0"/>
              <a:t>. </a:t>
            </a:r>
          </a:p>
          <a:p>
            <a:r>
              <a:rPr lang="fr-FR" b="1" dirty="0"/>
              <a:t>Adaptations formelles et linguistiques</a:t>
            </a:r>
          </a:p>
          <a:p>
            <a:r>
              <a:rPr lang="fr-FR" b="1" dirty="0"/>
              <a:t>Entrée en vigueur</a:t>
            </a:r>
          </a:p>
          <a:p>
            <a:pPr lvl="1"/>
            <a:r>
              <a:rPr lang="fr-FR" dirty="0"/>
              <a:t>Le plan social 2023 entre en vigueur </a:t>
            </a:r>
            <a:r>
              <a:rPr lang="fr-FR" b="1" dirty="0"/>
              <a:t>après sa signature par toutes les parties </a:t>
            </a:r>
            <a:r>
              <a:rPr lang="fr-FR" dirty="0"/>
              <a:t>:</a:t>
            </a:r>
          </a:p>
          <a:p>
            <a:pPr lvl="1"/>
            <a:r>
              <a:rPr lang="fr-FR" dirty="0"/>
              <a:t>Si, entre-temps, des retraites anticipées ont été prises en vertu du plan social, les nouvelles dispositions de la PVO-ETH et donc, de fait, le nouveau plan social ont été pris en compte.</a:t>
            </a:r>
          </a:p>
          <a:p>
            <a:endParaRPr lang="de-CH" dirty="0"/>
          </a:p>
        </p:txBody>
      </p:sp>
      <p:sp>
        <p:nvSpPr>
          <p:cNvPr id="3" name="Fußzeilenplatzhalter 2">
            <a:extLst>
              <a:ext uri="{FF2B5EF4-FFF2-40B4-BE49-F238E27FC236}">
                <a16:creationId xmlns:a16="http://schemas.microsoft.com/office/drawing/2014/main" id="{77390B50-3ED0-CF9E-ABCB-8A273C925A67}"/>
              </a:ext>
            </a:extLst>
          </p:cNvPr>
          <p:cNvSpPr>
            <a:spLocks noGrp="1"/>
          </p:cNvSpPr>
          <p:nvPr>
            <p:ph type="ftr" sz="quarter" idx="15"/>
          </p:nvPr>
        </p:nvSpPr>
        <p:spPr/>
        <p:txBody>
          <a:bodyPr/>
          <a:lstStyle/>
          <a:p>
            <a:r>
              <a:rPr lang="fr-FR"/>
              <a:t>|    20 février 2023    |    Suivi de l'OPers EPF</a:t>
            </a:r>
            <a:endParaRPr lang="fr-CH" dirty="0"/>
          </a:p>
        </p:txBody>
      </p:sp>
      <p:sp>
        <p:nvSpPr>
          <p:cNvPr id="4" name="Foliennummernplatzhalter 3">
            <a:extLst>
              <a:ext uri="{FF2B5EF4-FFF2-40B4-BE49-F238E27FC236}">
                <a16:creationId xmlns:a16="http://schemas.microsoft.com/office/drawing/2014/main" id="{5770F5D1-0584-9735-31EA-1D0B58268956}"/>
              </a:ext>
            </a:extLst>
          </p:cNvPr>
          <p:cNvSpPr>
            <a:spLocks noGrp="1"/>
          </p:cNvSpPr>
          <p:nvPr>
            <p:ph type="sldNum" sz="quarter" idx="16"/>
          </p:nvPr>
        </p:nvSpPr>
        <p:spPr/>
        <p:txBody>
          <a:bodyPr/>
          <a:lstStyle/>
          <a:p>
            <a:r>
              <a:rPr lang="fr-CH"/>
              <a:t>Page </a:t>
            </a:r>
            <a:fld id="{0A6ABA92-B65E-42F5-BB28-73DA50746AED}" type="slidenum">
              <a:rPr lang="fr-CH" smtClean="0"/>
              <a:pPr/>
              <a:t>5</a:t>
            </a:fld>
            <a:endParaRPr lang="fr-CH" dirty="0"/>
          </a:p>
        </p:txBody>
      </p:sp>
    </p:spTree>
    <p:extLst>
      <p:ext uri="{BB962C8B-B14F-4D97-AF65-F5344CB8AC3E}">
        <p14:creationId xmlns:p14="http://schemas.microsoft.com/office/powerpoint/2010/main" val="41462844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hink-cell data - do not delete" hidden="1">
            <a:extLst>
              <a:ext uri="{FF2B5EF4-FFF2-40B4-BE49-F238E27FC236}">
                <a16:creationId xmlns:a16="http://schemas.microsoft.com/office/drawing/2014/main" id="{00A51E29-A529-5B8D-2ECD-E2D769843FF1}"/>
              </a:ext>
            </a:extLst>
          </p:cNvPr>
          <p:cNvGraphicFramePr>
            <a:graphicFrameLocks noChangeAspect="1"/>
          </p:cNvGraphicFramePr>
          <p:nvPr>
            <p:custDataLst>
              <p:tags r:id="rId1"/>
            </p:custDataLst>
            <p:extLst>
              <p:ext uri="{D42A27DB-BD31-4B8C-83A1-F6EECF244321}">
                <p14:modId xmlns:p14="http://schemas.microsoft.com/office/powerpoint/2010/main" val="258831932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4" imgW="404" imgH="405" progId="TCLayout.ActiveDocument.1">
                  <p:embed/>
                </p:oleObj>
              </mc:Choice>
              <mc:Fallback>
                <p:oleObj name="think-cell Folie" r:id="rId4" imgW="404" imgH="405"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6" name="Titel 5">
            <a:extLst>
              <a:ext uri="{FF2B5EF4-FFF2-40B4-BE49-F238E27FC236}">
                <a16:creationId xmlns:a16="http://schemas.microsoft.com/office/drawing/2014/main" id="{5F84130E-ABC1-B3C1-D75B-B04B8542D838}"/>
              </a:ext>
            </a:extLst>
          </p:cNvPr>
          <p:cNvSpPr>
            <a:spLocks noGrp="1"/>
          </p:cNvSpPr>
          <p:nvPr>
            <p:ph type="title"/>
          </p:nvPr>
        </p:nvSpPr>
        <p:spPr/>
        <p:txBody>
          <a:bodyPr vert="horz"/>
          <a:lstStyle/>
          <a:p>
            <a:r>
              <a:rPr lang="de-CH" dirty="0"/>
              <a:t>Plan social</a:t>
            </a:r>
            <a:br>
              <a:rPr lang="de-CH" dirty="0"/>
            </a:br>
            <a:r>
              <a:rPr lang="fr-FR" sz="2800" b="0" i="1" dirty="0"/>
              <a:t>Adaptations matérielles à l'article 6</a:t>
            </a:r>
            <a:endParaRPr lang="de-CH" b="0" i="1" dirty="0"/>
          </a:p>
        </p:txBody>
      </p:sp>
      <p:sp>
        <p:nvSpPr>
          <p:cNvPr id="7" name="Textplatzhalter 6">
            <a:extLst>
              <a:ext uri="{FF2B5EF4-FFF2-40B4-BE49-F238E27FC236}">
                <a16:creationId xmlns:a16="http://schemas.microsoft.com/office/drawing/2014/main" id="{20C6965B-B1CC-A1A3-12B1-A252B6B51267}"/>
              </a:ext>
            </a:extLst>
          </p:cNvPr>
          <p:cNvSpPr>
            <a:spLocks noGrp="1"/>
          </p:cNvSpPr>
          <p:nvPr>
            <p:ph type="body" sz="quarter" idx="13"/>
          </p:nvPr>
        </p:nvSpPr>
        <p:spPr/>
        <p:txBody>
          <a:bodyPr/>
          <a:lstStyle/>
          <a:p>
            <a:pPr marL="0" indent="0">
              <a:buNone/>
            </a:pPr>
            <a:r>
              <a:rPr lang="fr-FR" b="1" dirty="0"/>
              <a:t>Plan social 2011</a:t>
            </a:r>
          </a:p>
          <a:p>
            <a:pPr marL="0" indent="0">
              <a:buNone/>
            </a:pPr>
            <a:r>
              <a:rPr lang="fr-FR" b="1" dirty="0"/>
              <a:t>Art. 6 </a:t>
            </a:r>
            <a:r>
              <a:rPr lang="fr-FR" dirty="0"/>
              <a:t>[...] Dans le cadre de restructurations, les collaboratrices et collaborateurs peuvent prendre un retraite anticipée au plus tôt à </a:t>
            </a:r>
            <a:r>
              <a:rPr lang="fr-FR" dirty="0" err="1"/>
              <a:t>à</a:t>
            </a:r>
            <a:r>
              <a:rPr lang="fr-FR" dirty="0"/>
              <a:t> </a:t>
            </a:r>
            <a:r>
              <a:rPr lang="fr-FR" dirty="0" err="1"/>
              <a:t>l’age</a:t>
            </a:r>
            <a:r>
              <a:rPr lang="fr-FR" dirty="0"/>
              <a:t> de 58 ans, révolus </a:t>
            </a:r>
            <a:r>
              <a:rPr lang="fr-FR" dirty="0" err="1"/>
              <a:t>lorsuque</a:t>
            </a:r>
            <a:r>
              <a:rPr lang="fr-FR" dirty="0"/>
              <a:t> : [...].</a:t>
            </a:r>
            <a:endParaRPr lang="de-CH" dirty="0"/>
          </a:p>
        </p:txBody>
      </p:sp>
      <p:sp>
        <p:nvSpPr>
          <p:cNvPr id="8" name="Textplatzhalter 7">
            <a:extLst>
              <a:ext uri="{FF2B5EF4-FFF2-40B4-BE49-F238E27FC236}">
                <a16:creationId xmlns:a16="http://schemas.microsoft.com/office/drawing/2014/main" id="{3CE719E7-DEB0-2E9A-FCAA-E1177EC8F981}"/>
              </a:ext>
            </a:extLst>
          </p:cNvPr>
          <p:cNvSpPr>
            <a:spLocks noGrp="1"/>
          </p:cNvSpPr>
          <p:nvPr>
            <p:ph type="body" sz="quarter" idx="17"/>
          </p:nvPr>
        </p:nvSpPr>
        <p:spPr/>
        <p:txBody>
          <a:bodyPr/>
          <a:lstStyle/>
          <a:p>
            <a:pPr marL="0" indent="0">
              <a:buNone/>
            </a:pPr>
            <a:r>
              <a:rPr lang="de-CH" b="1" dirty="0"/>
              <a:t>Plan social 2023</a:t>
            </a:r>
            <a:endParaRPr lang="fr-FR" dirty="0"/>
          </a:p>
          <a:p>
            <a:pPr marL="0" indent="0">
              <a:buNone/>
            </a:pPr>
            <a:r>
              <a:rPr lang="fr-FR" b="1" dirty="0"/>
              <a:t>Art. 6 </a:t>
            </a:r>
            <a:r>
              <a:rPr lang="fr-FR" dirty="0"/>
              <a:t>[…] Dans le cadre de </a:t>
            </a:r>
            <a:r>
              <a:rPr lang="fr-FR" dirty="0" err="1"/>
              <a:t>restructurationsou</a:t>
            </a:r>
            <a:r>
              <a:rPr lang="fr-FR" dirty="0"/>
              <a:t> de réorganisations, les collaboratrices et les collaborateurs peuvent prendre une retraite anticipée sont au plus tôt à </a:t>
            </a:r>
            <a:r>
              <a:rPr lang="fr-FR" dirty="0" err="1"/>
              <a:t>l’age</a:t>
            </a:r>
            <a:r>
              <a:rPr lang="fr-FR" dirty="0"/>
              <a:t> des 60 ans révolus. Les collaboratrices er collaborateurs qui, […],</a:t>
            </a:r>
          </a:p>
          <a:p>
            <a:r>
              <a:rPr lang="fr-FR" dirty="0"/>
              <a:t>sont entre 60 et 62 ans, reçoivent une pension de vieillesse à laquelle ils auraient eu droit s'ils avaient pris leur retraite à 63 ans</a:t>
            </a:r>
          </a:p>
          <a:p>
            <a:r>
              <a:rPr lang="fr-FR" dirty="0"/>
              <a:t>sont âgés d'au moins 63 ans se voient verser </a:t>
            </a:r>
            <a:r>
              <a:rPr lang="fr-FR" dirty="0" err="1"/>
              <a:t>unt</a:t>
            </a:r>
            <a:r>
              <a:rPr lang="fr-FR" dirty="0"/>
              <a:t> rente de </a:t>
            </a:r>
            <a:r>
              <a:rPr lang="fr-FR" dirty="0" err="1"/>
              <a:t>vieiless</a:t>
            </a:r>
            <a:r>
              <a:rPr lang="fr-FR" dirty="0"/>
              <a:t> réglementaire. […]</a:t>
            </a:r>
          </a:p>
        </p:txBody>
      </p:sp>
      <p:sp>
        <p:nvSpPr>
          <p:cNvPr id="4" name="Fußzeilenplatzhalter 3">
            <a:extLst>
              <a:ext uri="{FF2B5EF4-FFF2-40B4-BE49-F238E27FC236}">
                <a16:creationId xmlns:a16="http://schemas.microsoft.com/office/drawing/2014/main" id="{51FC14D3-F62B-F0EC-3C2D-44B75360EF21}"/>
              </a:ext>
            </a:extLst>
          </p:cNvPr>
          <p:cNvSpPr>
            <a:spLocks noGrp="1"/>
          </p:cNvSpPr>
          <p:nvPr>
            <p:ph type="ftr" sz="quarter" idx="19"/>
          </p:nvPr>
        </p:nvSpPr>
        <p:spPr/>
        <p:txBody>
          <a:bodyPr/>
          <a:lstStyle/>
          <a:p>
            <a:r>
              <a:rPr lang="fr-FR"/>
              <a:t>|    20 février 2023    |    Suivi de l'OPers EPF</a:t>
            </a:r>
            <a:endParaRPr lang="fr-CH" dirty="0"/>
          </a:p>
        </p:txBody>
      </p:sp>
      <p:sp>
        <p:nvSpPr>
          <p:cNvPr id="5" name="Foliennummernplatzhalter 4">
            <a:extLst>
              <a:ext uri="{FF2B5EF4-FFF2-40B4-BE49-F238E27FC236}">
                <a16:creationId xmlns:a16="http://schemas.microsoft.com/office/drawing/2014/main" id="{6280320F-AF1E-137A-FD9A-6793FE23287D}"/>
              </a:ext>
            </a:extLst>
          </p:cNvPr>
          <p:cNvSpPr>
            <a:spLocks noGrp="1"/>
          </p:cNvSpPr>
          <p:nvPr>
            <p:ph type="sldNum" sz="quarter" idx="20"/>
          </p:nvPr>
        </p:nvSpPr>
        <p:spPr/>
        <p:txBody>
          <a:bodyPr/>
          <a:lstStyle/>
          <a:p>
            <a:r>
              <a:rPr lang="fr-CH"/>
              <a:t>Page </a:t>
            </a:r>
            <a:fld id="{0A6ABA92-B65E-42F5-BB28-73DA50746AED}" type="slidenum">
              <a:rPr lang="fr-CH" smtClean="0"/>
              <a:pPr/>
              <a:t>6</a:t>
            </a:fld>
            <a:endParaRPr lang="fr-CH" dirty="0"/>
          </a:p>
        </p:txBody>
      </p:sp>
    </p:spTree>
    <p:extLst>
      <p:ext uri="{BB962C8B-B14F-4D97-AF65-F5344CB8AC3E}">
        <p14:creationId xmlns:p14="http://schemas.microsoft.com/office/powerpoint/2010/main" val="25875541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kt 5" hidden="1"/>
          <p:cNvGraphicFramePr>
            <a:graphicFrameLocks noChangeAspect="1"/>
          </p:cNvGraphicFramePr>
          <p:nvPr>
            <p:custDataLst>
              <p:tags r:id="rId1"/>
            </p:custDataLst>
            <p:extLst>
              <p:ext uri="{D42A27DB-BD31-4B8C-83A1-F6EECF244321}">
                <p14:modId xmlns:p14="http://schemas.microsoft.com/office/powerpoint/2010/main" val="149340347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408" imgH="408" progId="TCLayout.ActiveDocument.1">
                  <p:embed/>
                </p:oleObj>
              </mc:Choice>
              <mc:Fallback>
                <p:oleObj name="think-cell Folie" r:id="rId3" imgW="408" imgH="408" progId="TCLayout.ActiveDocument.1">
                  <p:embed/>
                  <p:pic>
                    <p:nvPicPr>
                      <p:cNvPr id="6" name="Objekt 5"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el 1"/>
          <p:cNvSpPr>
            <a:spLocks noGrp="1"/>
          </p:cNvSpPr>
          <p:nvPr>
            <p:ph type="title"/>
          </p:nvPr>
        </p:nvSpPr>
        <p:spPr/>
        <p:txBody>
          <a:bodyPr vert="horz"/>
          <a:lstStyle/>
          <a:p>
            <a:r>
              <a:rPr lang="fr-CH" dirty="0"/>
              <a:t>Plan social</a:t>
            </a:r>
            <a:br>
              <a:rPr lang="fr-CH" dirty="0"/>
            </a:br>
            <a:r>
              <a:rPr lang="fr-CH" sz="2800" b="0" i="1" dirty="0"/>
              <a:t>Réactions</a:t>
            </a:r>
            <a:endParaRPr lang="fr-CH" b="0" i="1" dirty="0"/>
          </a:p>
        </p:txBody>
      </p:sp>
      <p:sp>
        <p:nvSpPr>
          <p:cNvPr id="3" name="Textplatzhalter 2"/>
          <p:cNvSpPr>
            <a:spLocks noGrp="1"/>
          </p:cNvSpPr>
          <p:nvPr>
            <p:ph type="body" sz="quarter" idx="13"/>
          </p:nvPr>
        </p:nvSpPr>
        <p:spPr/>
        <p:txBody>
          <a:bodyPr vert="horz" lIns="0" tIns="0" rIns="0" bIns="0" rtlCol="0">
            <a:noAutofit/>
          </a:bodyPr>
          <a:lstStyle/>
          <a:p>
            <a:r>
              <a:rPr lang="fr-FR" dirty="0"/>
              <a:t>transfair préfèrerait la phrase </a:t>
            </a:r>
            <a:br>
              <a:rPr lang="fr-FR" dirty="0"/>
            </a:br>
            <a:r>
              <a:rPr lang="fr-FR" i="1" dirty="0"/>
              <a:t>«  si possible, placement à un autre poste … » </a:t>
            </a:r>
            <a:br>
              <a:rPr lang="fr-FR" i="1" dirty="0"/>
            </a:br>
            <a:r>
              <a:rPr lang="fr-FR" dirty="0"/>
              <a:t>au lieu de </a:t>
            </a:r>
            <a:br>
              <a:rPr lang="fr-FR" dirty="0"/>
            </a:br>
            <a:r>
              <a:rPr lang="fr-FR" i="1" dirty="0"/>
              <a:t>« soutien actif dans la recherche d’un autre poste raisonnablement exigible hors du domaine des EPF »</a:t>
            </a:r>
            <a:r>
              <a:rPr lang="fr-FR" dirty="0"/>
              <a:t> </a:t>
            </a:r>
          </a:p>
          <a:p>
            <a:endParaRPr lang="fr-FR" dirty="0">
              <a:solidFill>
                <a:srgbClr val="FF0000"/>
              </a:solidFill>
            </a:endParaRPr>
          </a:p>
          <a:p>
            <a:r>
              <a:rPr lang="fr-FR" b="1" dirty="0">
                <a:solidFill>
                  <a:srgbClr val="FF0000"/>
                </a:solidFill>
              </a:rPr>
              <a:t>Réponse : </a:t>
            </a:r>
            <a:r>
              <a:rPr lang="fr-FR" dirty="0">
                <a:solidFill>
                  <a:srgbClr val="FF0000"/>
                </a:solidFill>
              </a:rPr>
              <a:t>Accord sur l'utilisation de la </a:t>
            </a:r>
            <a:r>
              <a:rPr lang="fr-FR">
                <a:solidFill>
                  <a:srgbClr val="FF0000"/>
                </a:solidFill>
              </a:rPr>
              <a:t>nouvelle expression.</a:t>
            </a:r>
            <a:endParaRPr lang="fr-FR" dirty="0">
              <a:solidFill>
                <a:srgbClr val="FF0000"/>
              </a:solidFill>
            </a:endParaRPr>
          </a:p>
        </p:txBody>
      </p:sp>
      <p:sp>
        <p:nvSpPr>
          <p:cNvPr id="4" name="Fußzeilenplatzhalter 3"/>
          <p:cNvSpPr>
            <a:spLocks noGrp="1"/>
          </p:cNvSpPr>
          <p:nvPr>
            <p:ph type="ftr" sz="quarter" idx="15"/>
          </p:nvPr>
        </p:nvSpPr>
        <p:spPr/>
        <p:txBody>
          <a:bodyPr/>
          <a:lstStyle/>
          <a:p>
            <a:r>
              <a:rPr lang="fr-FR"/>
              <a:t>|    20 février 2023    |    Suivi de l'OPers EPF</a:t>
            </a:r>
            <a:endParaRPr lang="de-CH" dirty="0"/>
          </a:p>
        </p:txBody>
      </p:sp>
      <p:sp>
        <p:nvSpPr>
          <p:cNvPr id="5" name="Foliennummernplatzhalter 4"/>
          <p:cNvSpPr>
            <a:spLocks noGrp="1"/>
          </p:cNvSpPr>
          <p:nvPr>
            <p:ph type="sldNum" sz="quarter" idx="16"/>
          </p:nvPr>
        </p:nvSpPr>
        <p:spPr/>
        <p:txBody>
          <a:bodyPr/>
          <a:lstStyle/>
          <a:p>
            <a:r>
              <a:rPr lang="de-CH" dirty="0"/>
              <a:t>Page </a:t>
            </a:r>
            <a:fld id="{0A6ABA92-B65E-42F5-BB28-73DA50746AED}" type="slidenum">
              <a:rPr lang="de-CH" smtClean="0"/>
              <a:pPr/>
              <a:t>7</a:t>
            </a:fld>
            <a:endParaRPr lang="de-CH" dirty="0"/>
          </a:p>
        </p:txBody>
      </p:sp>
      <p:sp>
        <p:nvSpPr>
          <p:cNvPr id="8" name="Rectangle 8">
            <a:extLst>
              <a:ext uri="{FF2B5EF4-FFF2-40B4-BE49-F238E27FC236}">
                <a16:creationId xmlns:a16="http://schemas.microsoft.com/office/drawing/2014/main" id="{146B17CA-4EB4-CB25-7A1F-5AC461AD2FFC}"/>
              </a:ext>
            </a:extLst>
          </p:cNvPr>
          <p:cNvSpPr>
            <a:spLocks noChangeArrowheads="1"/>
          </p:cNvSpPr>
          <p:nvPr/>
        </p:nvSpPr>
        <p:spPr bwMode="auto">
          <a:xfrm>
            <a:off x="0" y="0"/>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de-DE" altLang="de-DE" sz="1500" b="0" i="0" u="none" strike="noStrike" cap="none" normalizeH="0" baseline="0">
                <a:ln>
                  <a:noFill/>
                </a:ln>
                <a:solidFill>
                  <a:srgbClr val="1B1E25"/>
                </a:solidFill>
                <a:effectLst/>
                <a:latin typeface="-apple-system"/>
              </a:rPr>
            </a:br>
            <a:br>
              <a:rPr kumimoji="0" lang="de-DE" altLang="de-DE" sz="1500" b="0" i="0" u="none" strike="noStrike" cap="none" normalizeH="0" baseline="0">
                <a:ln>
                  <a:noFill/>
                </a:ln>
                <a:solidFill>
                  <a:srgbClr val="1B1E25"/>
                </a:solidFill>
                <a:effectLst/>
                <a:latin typeface="-apple-system"/>
              </a:rPr>
            </a:br>
            <a:endParaRPr kumimoji="0" lang="de-DE" altLang="de-DE" sz="1500" b="0" i="0" u="none" strike="noStrike" cap="none" normalizeH="0" baseline="0">
              <a:ln>
                <a:noFill/>
              </a:ln>
              <a:solidFill>
                <a:srgbClr val="1B1E25"/>
              </a:solidFill>
              <a:effectLst/>
              <a:latin typeface="-apple-system"/>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10" name="Rectangle 10">
            <a:extLst>
              <a:ext uri="{FF2B5EF4-FFF2-40B4-BE49-F238E27FC236}">
                <a16:creationId xmlns:a16="http://schemas.microsoft.com/office/drawing/2014/main" id="{F90590D9-E051-6953-0F26-E49F28B31405}"/>
              </a:ext>
            </a:extLst>
          </p:cNvPr>
          <p:cNvSpPr>
            <a:spLocks noChangeArrowheads="1"/>
          </p:cNvSpPr>
          <p:nvPr/>
        </p:nvSpPr>
        <p:spPr bwMode="auto">
          <a:xfrm>
            <a:off x="0" y="0"/>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de-DE" altLang="de-DE" sz="1500" b="0" i="0" u="none" strike="noStrike" cap="none" normalizeH="0" baseline="0">
              <a:ln>
                <a:noFill/>
              </a:ln>
              <a:solidFill>
                <a:srgbClr val="1B1E25"/>
              </a:solidFill>
              <a:effectLst/>
              <a:latin typeface="-apple-system"/>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12" name="Rectangle 12">
            <a:extLst>
              <a:ext uri="{FF2B5EF4-FFF2-40B4-BE49-F238E27FC236}">
                <a16:creationId xmlns:a16="http://schemas.microsoft.com/office/drawing/2014/main" id="{9E816ACA-6EDD-6006-EB59-593D56FBD22E}"/>
              </a:ext>
            </a:extLst>
          </p:cNvPr>
          <p:cNvSpPr>
            <a:spLocks noChangeArrowheads="1"/>
          </p:cNvSpPr>
          <p:nvPr/>
        </p:nvSpPr>
        <p:spPr bwMode="auto">
          <a:xfrm>
            <a:off x="152400" y="152400"/>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de-DE" altLang="de-DE" sz="1500" b="0" i="0" u="none" strike="noStrike" cap="none" normalizeH="0" baseline="0">
                <a:ln>
                  <a:noFill/>
                </a:ln>
                <a:solidFill>
                  <a:srgbClr val="1B1E25"/>
                </a:solidFill>
                <a:effectLst/>
                <a:latin typeface="-apple-system"/>
              </a:rPr>
            </a:br>
            <a:br>
              <a:rPr kumimoji="0" lang="de-DE" altLang="de-DE" sz="1500" b="0" i="0" u="none" strike="noStrike" cap="none" normalizeH="0" baseline="0">
                <a:ln>
                  <a:noFill/>
                </a:ln>
                <a:solidFill>
                  <a:srgbClr val="1B1E25"/>
                </a:solidFill>
                <a:effectLst/>
                <a:latin typeface="-apple-system"/>
              </a:rPr>
            </a:br>
            <a:endParaRPr kumimoji="0" lang="de-DE" altLang="de-DE" sz="1500" b="0" i="0" u="none" strike="noStrike" cap="none" normalizeH="0" baseline="0">
              <a:ln>
                <a:noFill/>
              </a:ln>
              <a:solidFill>
                <a:srgbClr val="1B1E25"/>
              </a:solidFill>
              <a:effectLst/>
              <a:latin typeface="-apple-system"/>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14" name="Rectangle 14">
            <a:extLst>
              <a:ext uri="{FF2B5EF4-FFF2-40B4-BE49-F238E27FC236}">
                <a16:creationId xmlns:a16="http://schemas.microsoft.com/office/drawing/2014/main" id="{E769E2E3-AE9D-2BA6-DA87-A4C7EBE5F42A}"/>
              </a:ext>
            </a:extLst>
          </p:cNvPr>
          <p:cNvSpPr>
            <a:spLocks noChangeArrowheads="1"/>
          </p:cNvSpPr>
          <p:nvPr/>
        </p:nvSpPr>
        <p:spPr bwMode="auto">
          <a:xfrm>
            <a:off x="152400" y="152400"/>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de-DE" altLang="de-DE" sz="1500" b="0" i="0" u="none" strike="noStrike" cap="none" normalizeH="0" baseline="0">
              <a:ln>
                <a:noFill/>
              </a:ln>
              <a:solidFill>
                <a:srgbClr val="1B1E25"/>
              </a:solidFill>
              <a:effectLst/>
              <a:latin typeface="-apple-system"/>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de-DE" altLang="de-DE"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5028942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kt 5" hidden="1">
            <a:extLst>
              <a:ext uri="{FF2B5EF4-FFF2-40B4-BE49-F238E27FC236}">
                <a16:creationId xmlns:a16="http://schemas.microsoft.com/office/drawing/2014/main" id="{BE6139CE-49D5-AAEA-C5F9-75D969540425}"/>
              </a:ext>
            </a:extLst>
          </p:cNvPr>
          <p:cNvGraphicFramePr>
            <a:graphicFrameLocks noChangeAspect="1"/>
          </p:cNvGraphicFramePr>
          <p:nvPr>
            <p:custDataLst>
              <p:tags r:id="rId1"/>
            </p:custDataLst>
            <p:extLst>
              <p:ext uri="{D42A27DB-BD31-4B8C-83A1-F6EECF244321}">
                <p14:modId xmlns:p14="http://schemas.microsoft.com/office/powerpoint/2010/main" val="294700586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408" imgH="408" progId="TCLayout.ActiveDocument.1">
                  <p:embed/>
                </p:oleObj>
              </mc:Choice>
              <mc:Fallback>
                <p:oleObj name="think-cell Folie" r:id="rId3" imgW="408" imgH="408"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el 1">
            <a:extLst>
              <a:ext uri="{FF2B5EF4-FFF2-40B4-BE49-F238E27FC236}">
                <a16:creationId xmlns:a16="http://schemas.microsoft.com/office/drawing/2014/main" id="{1568B9D1-E5E2-7FFA-465D-C3F494278BF0}"/>
              </a:ext>
            </a:extLst>
          </p:cNvPr>
          <p:cNvSpPr>
            <a:spLocks noGrp="1"/>
          </p:cNvSpPr>
          <p:nvPr>
            <p:ph type="title"/>
          </p:nvPr>
        </p:nvSpPr>
        <p:spPr/>
        <p:txBody>
          <a:bodyPr vert="horz"/>
          <a:lstStyle/>
          <a:p>
            <a:r>
              <a:rPr lang="de-CH" dirty="0"/>
              <a:t>Plan social – </a:t>
            </a:r>
            <a:r>
              <a:rPr lang="de-CH" dirty="0" err="1"/>
              <a:t>nouvelle</a:t>
            </a:r>
            <a:r>
              <a:rPr lang="de-CH" dirty="0"/>
              <a:t> </a:t>
            </a:r>
            <a:r>
              <a:rPr lang="de-CH" dirty="0" err="1"/>
              <a:t>version</a:t>
            </a:r>
            <a:endParaRPr lang="de-CH" dirty="0"/>
          </a:p>
        </p:txBody>
      </p:sp>
      <p:sp>
        <p:nvSpPr>
          <p:cNvPr id="4" name="Fußzeilenplatzhalter 3">
            <a:extLst>
              <a:ext uri="{FF2B5EF4-FFF2-40B4-BE49-F238E27FC236}">
                <a16:creationId xmlns:a16="http://schemas.microsoft.com/office/drawing/2014/main" id="{EC218040-15E3-D194-96BD-4E64287904EB}"/>
              </a:ext>
            </a:extLst>
          </p:cNvPr>
          <p:cNvSpPr>
            <a:spLocks noGrp="1"/>
          </p:cNvSpPr>
          <p:nvPr>
            <p:ph type="ftr" sz="quarter" idx="11"/>
          </p:nvPr>
        </p:nvSpPr>
        <p:spPr/>
        <p:txBody>
          <a:bodyPr/>
          <a:lstStyle/>
          <a:p>
            <a:r>
              <a:rPr lang="fr-FR"/>
              <a:t>|    20 février 2023    |    Suivi de l'OPers EPF</a:t>
            </a:r>
            <a:endParaRPr lang="fr-CH" dirty="0"/>
          </a:p>
        </p:txBody>
      </p:sp>
      <p:sp>
        <p:nvSpPr>
          <p:cNvPr id="5" name="Foliennummernplatzhalter 4">
            <a:extLst>
              <a:ext uri="{FF2B5EF4-FFF2-40B4-BE49-F238E27FC236}">
                <a16:creationId xmlns:a16="http://schemas.microsoft.com/office/drawing/2014/main" id="{6B2F371C-C4B3-B50C-8A8B-5D5E14EE78FD}"/>
              </a:ext>
            </a:extLst>
          </p:cNvPr>
          <p:cNvSpPr>
            <a:spLocks noGrp="1"/>
          </p:cNvSpPr>
          <p:nvPr>
            <p:ph type="sldNum" sz="quarter" idx="12"/>
          </p:nvPr>
        </p:nvSpPr>
        <p:spPr/>
        <p:txBody>
          <a:bodyPr/>
          <a:lstStyle/>
          <a:p>
            <a:r>
              <a:rPr lang="fr-CH"/>
              <a:t>Page </a:t>
            </a:r>
            <a:fld id="{0A6ABA92-B65E-42F5-BB28-73DA50746AED}" type="slidenum">
              <a:rPr lang="fr-CH" smtClean="0"/>
              <a:pPr/>
              <a:t>8</a:t>
            </a:fld>
            <a:endParaRPr lang="fr-CH" dirty="0"/>
          </a:p>
        </p:txBody>
      </p:sp>
      <p:pic>
        <p:nvPicPr>
          <p:cNvPr id="3" name="Grafik 2">
            <a:extLst>
              <a:ext uri="{FF2B5EF4-FFF2-40B4-BE49-F238E27FC236}">
                <a16:creationId xmlns:a16="http://schemas.microsoft.com/office/drawing/2014/main" id="{415438FE-20F0-6F15-4670-6A4478674933}"/>
              </a:ext>
            </a:extLst>
          </p:cNvPr>
          <p:cNvPicPr>
            <a:picLocks noChangeAspect="1"/>
          </p:cNvPicPr>
          <p:nvPr/>
        </p:nvPicPr>
        <p:blipFill rotWithShape="1">
          <a:blip r:embed="rId5"/>
          <a:srcRect l="21628" t="15814" r="46192" b="6584"/>
          <a:stretch/>
        </p:blipFill>
        <p:spPr>
          <a:xfrm>
            <a:off x="6277769" y="370682"/>
            <a:ext cx="4426695" cy="5753000"/>
          </a:xfrm>
          <a:prstGeom prst="rect">
            <a:avLst/>
          </a:prstGeom>
        </p:spPr>
      </p:pic>
    </p:spTree>
    <p:extLst>
      <p:ext uri="{BB962C8B-B14F-4D97-AF65-F5344CB8AC3E}">
        <p14:creationId xmlns:p14="http://schemas.microsoft.com/office/powerpoint/2010/main" val="14019049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kt 4" hidden="1">
            <a:extLst>
              <a:ext uri="{FF2B5EF4-FFF2-40B4-BE49-F238E27FC236}">
                <a16:creationId xmlns:a16="http://schemas.microsoft.com/office/drawing/2014/main" id="{0C40D039-4DD5-DD2C-2D1D-E03A65B230A0}"/>
              </a:ext>
            </a:extLst>
          </p:cNvPr>
          <p:cNvGraphicFramePr>
            <a:graphicFrameLocks noChangeAspect="1"/>
          </p:cNvGraphicFramePr>
          <p:nvPr>
            <p:custDataLst>
              <p:tags r:id="rId1"/>
            </p:custDataLst>
            <p:extLst>
              <p:ext uri="{D42A27DB-BD31-4B8C-83A1-F6EECF244321}">
                <p14:modId xmlns:p14="http://schemas.microsoft.com/office/powerpoint/2010/main" val="267704546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404" imgH="405" progId="TCLayout.ActiveDocument.1">
                  <p:embed/>
                </p:oleObj>
              </mc:Choice>
              <mc:Fallback>
                <p:oleObj name="think-cell Folie" r:id="rId3" imgW="404" imgH="405"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el 1">
            <a:extLst>
              <a:ext uri="{FF2B5EF4-FFF2-40B4-BE49-F238E27FC236}">
                <a16:creationId xmlns:a16="http://schemas.microsoft.com/office/drawing/2014/main" id="{3055C203-6941-A50D-3CF3-620A2F2D49BD}"/>
              </a:ext>
            </a:extLst>
          </p:cNvPr>
          <p:cNvSpPr>
            <a:spLocks noGrp="1"/>
          </p:cNvSpPr>
          <p:nvPr>
            <p:ph type="ctrTitle"/>
          </p:nvPr>
        </p:nvSpPr>
        <p:spPr/>
        <p:txBody>
          <a:bodyPr vert="horz"/>
          <a:lstStyle/>
          <a:p>
            <a:r>
              <a:rPr lang="de-CH" dirty="0"/>
              <a:t>Liste des </a:t>
            </a:r>
            <a:r>
              <a:rPr lang="de-CH" dirty="0" err="1"/>
              <a:t>fonctions</a:t>
            </a:r>
            <a:endParaRPr lang="de-CH" dirty="0"/>
          </a:p>
        </p:txBody>
      </p:sp>
      <p:sp>
        <p:nvSpPr>
          <p:cNvPr id="3" name="Fußzeilenplatzhalter 2">
            <a:extLst>
              <a:ext uri="{FF2B5EF4-FFF2-40B4-BE49-F238E27FC236}">
                <a16:creationId xmlns:a16="http://schemas.microsoft.com/office/drawing/2014/main" id="{37086B7E-4F12-C2ED-887D-1F5032AC4D05}"/>
              </a:ext>
            </a:extLst>
          </p:cNvPr>
          <p:cNvSpPr>
            <a:spLocks noGrp="1"/>
          </p:cNvSpPr>
          <p:nvPr>
            <p:ph type="ftr" sz="quarter" idx="11"/>
          </p:nvPr>
        </p:nvSpPr>
        <p:spPr/>
        <p:txBody>
          <a:bodyPr/>
          <a:lstStyle/>
          <a:p>
            <a:r>
              <a:rPr lang="fr-FR"/>
              <a:t>|    20 février 2023    |    Suivi de l'OPers EPF</a:t>
            </a:r>
            <a:endParaRPr lang="fr-CH" dirty="0"/>
          </a:p>
        </p:txBody>
      </p:sp>
      <p:sp>
        <p:nvSpPr>
          <p:cNvPr id="4" name="Foliennummernplatzhalter 3">
            <a:extLst>
              <a:ext uri="{FF2B5EF4-FFF2-40B4-BE49-F238E27FC236}">
                <a16:creationId xmlns:a16="http://schemas.microsoft.com/office/drawing/2014/main" id="{7E6BDECA-6752-8D60-E7FE-54C94BA272BF}"/>
              </a:ext>
            </a:extLst>
          </p:cNvPr>
          <p:cNvSpPr>
            <a:spLocks noGrp="1"/>
          </p:cNvSpPr>
          <p:nvPr>
            <p:ph type="sldNum" sz="quarter" idx="12"/>
          </p:nvPr>
        </p:nvSpPr>
        <p:spPr/>
        <p:txBody>
          <a:bodyPr/>
          <a:lstStyle/>
          <a:p>
            <a:r>
              <a:rPr lang="fr-CH"/>
              <a:t>Page </a:t>
            </a:r>
            <a:fld id="{0A6ABA92-B65E-42F5-BB28-73DA50746AED}" type="slidenum">
              <a:rPr lang="fr-CH" smtClean="0"/>
              <a:pPr/>
              <a:t>9</a:t>
            </a:fld>
            <a:endParaRPr lang="fr-CH" dirty="0"/>
          </a:p>
        </p:txBody>
      </p:sp>
    </p:spTree>
    <p:extLst>
      <p:ext uri="{BB962C8B-B14F-4D97-AF65-F5344CB8AC3E}">
        <p14:creationId xmlns:p14="http://schemas.microsoft.com/office/powerpoint/2010/main" val="287407511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ETH Rat">
  <a:themeElements>
    <a:clrScheme name="ETH Rat Colors">
      <a:dk1>
        <a:srgbClr val="000000"/>
      </a:dk1>
      <a:lt1>
        <a:srgbClr val="FFFFFF"/>
      </a:lt1>
      <a:dk2>
        <a:srgbClr val="7F7F7F"/>
      </a:dk2>
      <a:lt2>
        <a:srgbClr val="D8D8D8"/>
      </a:lt2>
      <a:accent1>
        <a:srgbClr val="8C313D"/>
      </a:accent1>
      <a:accent2>
        <a:srgbClr val="075D76"/>
      </a:accent2>
      <a:accent3>
        <a:srgbClr val="3F2A56"/>
      </a:accent3>
      <a:accent4>
        <a:srgbClr val="D1ADB1"/>
      </a:accent4>
      <a:accent5>
        <a:srgbClr val="9CBEC8"/>
      </a:accent5>
      <a:accent6>
        <a:srgbClr val="B2AABB"/>
      </a:accent6>
      <a:hlink>
        <a:srgbClr val="000000"/>
      </a:hlink>
      <a:folHlink>
        <a:srgbClr val="000000"/>
      </a:folHlink>
    </a:clrScheme>
    <a:fontScheme name="ETH-Rat Fonts">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raClrScheme>
      <a:clrScheme name="ETH Rat Colors">
        <a:dk1>
          <a:srgbClr val="000000"/>
        </a:dk1>
        <a:lt1>
          <a:srgbClr val="FFFFFF"/>
        </a:lt1>
        <a:dk2>
          <a:srgbClr val="7F7F7F"/>
        </a:dk2>
        <a:lt2>
          <a:srgbClr val="D8D8D8"/>
        </a:lt2>
        <a:accent1>
          <a:srgbClr val="8C313D"/>
        </a:accent1>
        <a:accent2>
          <a:srgbClr val="075D76"/>
        </a:accent2>
        <a:accent3>
          <a:srgbClr val="3F2A56"/>
        </a:accent3>
        <a:accent4>
          <a:srgbClr val="D1ADB1"/>
        </a:accent4>
        <a:accent5>
          <a:srgbClr val="9CBEC8"/>
        </a:accent5>
        <a:accent6>
          <a:srgbClr val="B2AABB"/>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custClrLst>
    <a:custClr name="Petrol 100%">
      <a:srgbClr val="075D76"/>
    </a:custClr>
    <a:custClr name="Violet 100%">
      <a:srgbClr val="3F2A56"/>
    </a:custClr>
    <a:custClr name="Red 100%">
      <a:srgbClr val="8C313D"/>
    </a:custClr>
    <a:custClr>
      <a:srgbClr val="FFFFFF"/>
    </a:custClr>
    <a:custClr>
      <a:srgbClr val="FFFFFF"/>
    </a:custClr>
    <a:custClr>
      <a:srgbClr val="FFFFFF"/>
    </a:custClr>
    <a:custClr>
      <a:srgbClr val="FFFFFF"/>
    </a:custClr>
    <a:custClr>
      <a:srgbClr val="FFFFFF"/>
    </a:custClr>
    <a:custClr>
      <a:srgbClr val="FFFFFF"/>
    </a:custClr>
    <a:custClr>
      <a:srgbClr val="FFFFFF"/>
    </a:custClr>
    <a:custClr name="Petrol 80%">
      <a:srgbClr val="397D91"/>
    </a:custClr>
    <a:custClr name="Violet 80%">
      <a:srgbClr val="655578"/>
    </a:custClr>
    <a:custClr name="Red 80%">
      <a:srgbClr val="A35A64"/>
    </a:custClr>
    <a:custClr>
      <a:srgbClr val="FFFFFF"/>
    </a:custClr>
    <a:custClr>
      <a:srgbClr val="FFFFFF"/>
    </a:custClr>
    <a:custClr>
      <a:srgbClr val="FFFFFF"/>
    </a:custClr>
    <a:custClr>
      <a:srgbClr val="FFFFFF"/>
    </a:custClr>
    <a:custClr>
      <a:srgbClr val="FFFFFF"/>
    </a:custClr>
    <a:custClr>
      <a:srgbClr val="FFFFFF"/>
    </a:custClr>
    <a:custClr>
      <a:srgbClr val="FFFFFF"/>
    </a:custClr>
    <a:custClr name="Petrol 60%">
      <a:srgbClr val="6A9EAD"/>
    </a:custClr>
    <a:custClr name="Violet 60%">
      <a:srgbClr val="8C7F9A"/>
    </a:custClr>
    <a:custClr name="Red 60%">
      <a:srgbClr val="BA838B"/>
    </a:custClr>
    <a:custClr>
      <a:srgbClr val="FFFFFF"/>
    </a:custClr>
    <a:custClr>
      <a:srgbClr val="FFFFFF"/>
    </a:custClr>
    <a:custClr>
      <a:srgbClr val="FFFFFF"/>
    </a:custClr>
    <a:custClr>
      <a:srgbClr val="FFFFFF"/>
    </a:custClr>
    <a:custClr>
      <a:srgbClr val="FFFFFF"/>
    </a:custClr>
    <a:custClr>
      <a:srgbClr val="FFFFFF"/>
    </a:custClr>
    <a:custClr>
      <a:srgbClr val="FFFFFF"/>
    </a:custClr>
    <a:custClr name="Petrol 40%">
      <a:srgbClr val="9CBEC8"/>
    </a:custClr>
    <a:custClr name="Violet 40%">
      <a:srgbClr val="B2AABB"/>
    </a:custClr>
    <a:custClr name="Red 40%">
      <a:srgbClr val="D1ADB1"/>
    </a:custClr>
    <a:custClr>
      <a:srgbClr val="FFFFFF"/>
    </a:custClr>
    <a:custClr>
      <a:srgbClr val="FFFFFF"/>
    </a:custClr>
    <a:custClr>
      <a:srgbClr val="FFFFFF"/>
    </a:custClr>
    <a:custClr>
      <a:srgbClr val="FFFFFF"/>
    </a:custClr>
    <a:custClr>
      <a:srgbClr val="FFFFFF"/>
    </a:custClr>
    <a:custClr>
      <a:srgbClr val="FFFFFF"/>
    </a:custClr>
    <a:custClr>
      <a:srgbClr val="FFFFFF"/>
    </a:custClr>
    <a:custClr name="Petrol 20%">
      <a:srgbClr val="CDDFE4"/>
    </a:custClr>
    <a:custClr name="Violet 20%">
      <a:srgbClr val="D9D4DD"/>
    </a:custClr>
    <a:custClr name="Red 20%">
      <a:srgbClr val="E8D6D8"/>
    </a:custClr>
  </a:custClrLst>
  <a:extLst>
    <a:ext uri="{05A4C25C-085E-4340-85A3-A5531E510DB2}">
      <thm15:themeFamily xmlns:thm15="http://schemas.microsoft.com/office/thememl/2012/main" name="ETH-Rat_Praesentation_Red_FR.potx" id="{412B571D-9A39-4795-AAC7-E83424ADB4F1}" vid="{89CC1940-6E93-4E81-8B25-7970E3EBEA04}"/>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ETH RAT Fonts">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ETH RAT Fonts">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ETH-Rat_Praesentation_Red_FR</Template>
  <TotalTime>0</TotalTime>
  <Words>2675</Words>
  <Application>Microsoft Office PowerPoint</Application>
  <PresentationFormat>Breitbild</PresentationFormat>
  <Paragraphs>162</Paragraphs>
  <Slides>28</Slides>
  <Notes>2</Notes>
  <HiddenSlides>0</HiddenSlides>
  <MMClips>0</MMClips>
  <ScaleCrop>false</ScaleCrop>
  <HeadingPairs>
    <vt:vector size="8" baseType="variant">
      <vt:variant>
        <vt:lpstr>Verwendete Schriftarten</vt:lpstr>
      </vt:variant>
      <vt:variant>
        <vt:i4>3</vt:i4>
      </vt:variant>
      <vt:variant>
        <vt:lpstr>Design</vt:lpstr>
      </vt:variant>
      <vt:variant>
        <vt:i4>1</vt:i4>
      </vt:variant>
      <vt:variant>
        <vt:lpstr>Eingebettete OLE-Server</vt:lpstr>
      </vt:variant>
      <vt:variant>
        <vt:i4>3</vt:i4>
      </vt:variant>
      <vt:variant>
        <vt:lpstr>Folientitel</vt:lpstr>
      </vt:variant>
      <vt:variant>
        <vt:i4>28</vt:i4>
      </vt:variant>
    </vt:vector>
  </HeadingPairs>
  <TitlesOfParts>
    <vt:vector size="35" baseType="lpstr">
      <vt:lpstr>-apple-system</vt:lpstr>
      <vt:lpstr>Arial</vt:lpstr>
      <vt:lpstr>Calibri</vt:lpstr>
      <vt:lpstr>ETH Rat</vt:lpstr>
      <vt:lpstr>think-cell Folie</vt:lpstr>
      <vt:lpstr>Worksheet</vt:lpstr>
      <vt:lpstr>Document</vt:lpstr>
      <vt:lpstr>Assemblée de l’école EPFL Information sur le suivi de l’Opers-EPF</vt:lpstr>
      <vt:lpstr>Agenda</vt:lpstr>
      <vt:lpstr>Révision partielle de l’OPers EPF</vt:lpstr>
      <vt:lpstr>Plan social</vt:lpstr>
      <vt:lpstr>Plan social</vt:lpstr>
      <vt:lpstr>Plan social Adaptations matérielles à l'article 6</vt:lpstr>
      <vt:lpstr>Plan social Réactions</vt:lpstr>
      <vt:lpstr>Plan social – nouvelle version</vt:lpstr>
      <vt:lpstr>Liste des fonctions</vt:lpstr>
      <vt:lpstr>Liste des fonctions Situation initiale</vt:lpstr>
      <vt:lpstr>Liste des fonctions Art. 42a Participation de l’employeur au financement de la rente transitoire (art. 32k, al. 2, LPers)</vt:lpstr>
      <vt:lpstr>Création de la liste des fonctions Mise en œuvre</vt:lpstr>
      <vt:lpstr>Liste des fonctions Objectifs</vt:lpstr>
      <vt:lpstr>Liste des fonctions Ajout d'une fonction à la liste des fonctions </vt:lpstr>
      <vt:lpstr>Liste des fonctions Preuve de l'exposition selon deux critères</vt:lpstr>
      <vt:lpstr>Liste des fonctions Examen du droit à la participation de l'employeur à la rente d'attente</vt:lpstr>
      <vt:lpstr>Liste des fonctions</vt:lpstr>
      <vt:lpstr>Fonctions  avec trois  charges  ou plus</vt:lpstr>
      <vt:lpstr>Examen du droit à la participation de l'employeur à la rente transitoire Résunmé</vt:lpstr>
      <vt:lpstr>Discussion</vt:lpstr>
      <vt:lpstr>Réactions de l’assemblée de l’école de l’EPFL </vt:lpstr>
      <vt:lpstr>Annexe 1 :  Fonctions dans le domaine des EPF</vt:lpstr>
      <vt:lpstr>Fonctions scientifiques</vt:lpstr>
      <vt:lpstr>Fonctions de soutien</vt:lpstr>
      <vt:lpstr>Fonctions de soutien</vt:lpstr>
      <vt:lpstr>Fonctions de soutien</vt:lpstr>
      <vt:lpstr>Fonctions de soutien</vt:lpstr>
      <vt:lpstr>Management et état-major</vt:lpstr>
    </vt:vector>
  </TitlesOfParts>
  <Company>ETH Zuerich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Assemblée de l’école EPFL Information sur le suivi de l’Opers-EPF</dc:title>
  <dc:creator>Künzli  Dieter Max</dc:creator>
  <cp:lastModifiedBy>Künzli  Dieter Max</cp:lastModifiedBy>
  <cp:revision>49</cp:revision>
  <dcterms:created xsi:type="dcterms:W3CDTF">2023-01-17T10:15:03Z</dcterms:created>
  <dcterms:modified xsi:type="dcterms:W3CDTF">2023-04-20T09:41:43Z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abel">
    <vt:i4>0</vt:i4>
  </property>
</Properties>
</file>